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7"/>
  </p:notesMasterIdLst>
  <p:handoutMasterIdLst>
    <p:handoutMasterId r:id="rId18"/>
  </p:handoutMasterIdLst>
  <p:sldIdLst>
    <p:sldId id="256" r:id="rId4"/>
    <p:sldId id="263" r:id="rId5"/>
    <p:sldId id="264" r:id="rId6"/>
    <p:sldId id="265" r:id="rId7"/>
    <p:sldId id="266" r:id="rId8"/>
    <p:sldId id="267" r:id="rId9"/>
    <p:sldId id="268" r:id="rId10"/>
    <p:sldId id="269" r:id="rId11"/>
    <p:sldId id="270" r:id="rId12"/>
    <p:sldId id="271"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image" Target="../media/image4.png"/><Relationship Id="rId12" Type="http://schemas.openxmlformats.org/officeDocument/2006/relationships/tags" Target="../tags/tag8.xml"/><Relationship Id="rId11" Type="http://schemas.openxmlformats.org/officeDocument/2006/relationships/image" Target="../media/image3.png"/><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media/image7.png"/><Relationship Id="rId3" Type="http://schemas.openxmlformats.org/officeDocument/2006/relationships/tags" Target="../tags/tag67.xml"/><Relationship Id="rId2" Type="http://schemas.openxmlformats.org/officeDocument/2006/relationships/tags" Target="../tags/tag66.xml"/><Relationship Id="rId10" Type="http://schemas.openxmlformats.org/officeDocument/2006/relationships/tags" Target="../tags/tag7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image" Target="../media/image8.png"/><Relationship Id="rId2" Type="http://schemas.openxmlformats.org/officeDocument/2006/relationships/tags" Target="../tags/tag83.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image" Target="../media/image9.png"/><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image" Target="../media/image10.png"/><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image" Target="../media/image11.png"/><Relationship Id="rId2" Type="http://schemas.openxmlformats.org/officeDocument/2006/relationships/tags" Target="../tags/tag141.xml"/><Relationship Id="rId13" Type="http://schemas.openxmlformats.org/officeDocument/2006/relationships/tags" Target="../tags/tag151.xml"/><Relationship Id="rId12" Type="http://schemas.openxmlformats.org/officeDocument/2006/relationships/tags" Target="../tags/tag150.xml"/><Relationship Id="rId11" Type="http://schemas.openxmlformats.org/officeDocument/2006/relationships/tags" Target="../tags/tag149.xml"/><Relationship Id="rId10" Type="http://schemas.openxmlformats.org/officeDocument/2006/relationships/tags" Target="../tags/tag14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media/image5.png"/><Relationship Id="rId3" Type="http://schemas.openxmlformats.org/officeDocument/2006/relationships/tags" Target="../tags/tag20.xml"/><Relationship Id="rId2" Type="http://schemas.openxmlformats.org/officeDocument/2006/relationships/tags" Target="../tags/tag19.xml"/><Relationship Id="rId10" Type="http://schemas.openxmlformats.org/officeDocument/2006/relationships/tags" Target="../tags/tag2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6.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7" name="@pngTexture"/>
          <p:cNvPicPr>
            <a:picLocks noChangeAspect="1"/>
          </p:cNvPicPr>
          <p:nvPr>
            <p:custDataLst>
              <p:tags r:id="rId2"/>
            </p:custDataLst>
          </p:nvPr>
        </p:nvPicPr>
        <p:blipFill>
          <a:blip r:embed="rId3"/>
          <a:stretch>
            <a:fillRect/>
          </a:stretch>
        </p:blipFill>
        <p:spPr>
          <a:xfrm>
            <a:off x="0" y="0"/>
            <a:ext cx="12188952" cy="6858000"/>
          </a:xfrm>
          <a:prstGeom prst="rect">
            <a:avLst/>
          </a:prstGeom>
        </p:spPr>
      </p:pic>
      <p:sp>
        <p:nvSpPr>
          <p:cNvPr id="35" name="任意多边形: 形状 34"/>
          <p:cNvSpPr/>
          <p:nvPr>
            <p:custDataLst>
              <p:tags r:id="rId4"/>
            </p:custDataLst>
          </p:nvPr>
        </p:nvSpPr>
        <p:spPr>
          <a:xfrm>
            <a:off x="5990942" y="2002247"/>
            <a:ext cx="6201058" cy="4855755"/>
          </a:xfrm>
          <a:custGeom>
            <a:avLst/>
            <a:gdLst>
              <a:gd name="connsiteX0" fmla="*/ 129723 w 6201058"/>
              <a:gd name="connsiteY0" fmla="*/ 3092831 h 4855755"/>
              <a:gd name="connsiteX1" fmla="*/ 175541 w 6201058"/>
              <a:gd name="connsiteY1" fmla="*/ 3138649 h 4855755"/>
              <a:gd name="connsiteX2" fmla="*/ 171375 w 6201058"/>
              <a:gd name="connsiteY2" fmla="*/ 3148709 h 4855755"/>
              <a:gd name="connsiteX3" fmla="*/ 173771 w 6201058"/>
              <a:gd name="connsiteY3" fmla="*/ 3150724 h 4855755"/>
              <a:gd name="connsiteX4" fmla="*/ 167113 w 6201058"/>
              <a:gd name="connsiteY4" fmla="*/ 3176619 h 4855755"/>
              <a:gd name="connsiteX5" fmla="*/ 88538 w 6201058"/>
              <a:gd name="connsiteY5" fmla="*/ 3956060 h 4855755"/>
              <a:gd name="connsiteX6" fmla="*/ 167112 w 6201058"/>
              <a:gd name="connsiteY6" fmla="*/ 4735501 h 4855755"/>
              <a:gd name="connsiteX7" fmla="*/ 198032 w 6201058"/>
              <a:gd name="connsiteY7" fmla="*/ 4855755 h 4855755"/>
              <a:gd name="connsiteX8" fmla="*/ 106706 w 6201058"/>
              <a:gd name="connsiteY8" fmla="*/ 4855755 h 4855755"/>
              <a:gd name="connsiteX9" fmla="*/ 80373 w 6201058"/>
              <a:gd name="connsiteY9" fmla="*/ 4753344 h 4855755"/>
              <a:gd name="connsiteX10" fmla="*/ 0 w 6201058"/>
              <a:gd name="connsiteY10" fmla="*/ 3956060 h 4855755"/>
              <a:gd name="connsiteX11" fmla="*/ 80373 w 6201058"/>
              <a:gd name="connsiteY11" fmla="*/ 3158776 h 4855755"/>
              <a:gd name="connsiteX12" fmla="*/ 84919 w 6201058"/>
              <a:gd name="connsiteY12" fmla="*/ 3141097 h 4855755"/>
              <a:gd name="connsiteX13" fmla="*/ 83905 w 6201058"/>
              <a:gd name="connsiteY13" fmla="*/ 3138649 h 4855755"/>
              <a:gd name="connsiteX14" fmla="*/ 88240 w 6201058"/>
              <a:gd name="connsiteY14" fmla="*/ 3128185 h 4855755"/>
              <a:gd name="connsiteX15" fmla="*/ 91842 w 6201058"/>
              <a:gd name="connsiteY15" fmla="*/ 3114175 h 4855755"/>
              <a:gd name="connsiteX16" fmla="*/ 93789 w 6201058"/>
              <a:gd name="connsiteY16" fmla="*/ 3114788 h 4855755"/>
              <a:gd name="connsiteX17" fmla="*/ 97325 w 6201058"/>
              <a:gd name="connsiteY17" fmla="*/ 3106251 h 4855755"/>
              <a:gd name="connsiteX18" fmla="*/ 129723 w 6201058"/>
              <a:gd name="connsiteY18" fmla="*/ 3092831 h 4855755"/>
              <a:gd name="connsiteX19" fmla="*/ 3956060 w 6201058"/>
              <a:gd name="connsiteY19" fmla="*/ 0 h 4855755"/>
              <a:gd name="connsiteX20" fmla="*/ 6167931 w 6201058"/>
              <a:gd name="connsiteY20" fmla="*/ 675633 h 4855755"/>
              <a:gd name="connsiteX21" fmla="*/ 6201058 w 6201058"/>
              <a:gd name="connsiteY21" fmla="*/ 700405 h 4855755"/>
              <a:gd name="connsiteX22" fmla="*/ 6201058 w 6201058"/>
              <a:gd name="connsiteY22" fmla="*/ 810838 h 4855755"/>
              <a:gd name="connsiteX23" fmla="*/ 6118429 w 6201058"/>
              <a:gd name="connsiteY23" fmla="*/ 749049 h 4855755"/>
              <a:gd name="connsiteX24" fmla="*/ 3956060 w 6201058"/>
              <a:gd name="connsiteY24" fmla="*/ 88537 h 4855755"/>
              <a:gd name="connsiteX25" fmla="*/ 971692 w 6201058"/>
              <a:gd name="connsiteY25" fmla="*/ 1495956 h 4855755"/>
              <a:gd name="connsiteX26" fmla="*/ 782534 w 6201058"/>
              <a:gd name="connsiteY26" fmla="*/ 1748915 h 4855755"/>
              <a:gd name="connsiteX27" fmla="*/ 782185 w 6201058"/>
              <a:gd name="connsiteY27" fmla="*/ 1748621 h 4855755"/>
              <a:gd name="connsiteX28" fmla="*/ 778587 w 6201058"/>
              <a:gd name="connsiteY28" fmla="*/ 1757309 h 4855755"/>
              <a:gd name="connsiteX29" fmla="*/ 746188 w 6201058"/>
              <a:gd name="connsiteY29" fmla="*/ 1770728 h 4855755"/>
              <a:gd name="connsiteX30" fmla="*/ 700370 w 6201058"/>
              <a:gd name="connsiteY30" fmla="*/ 1724910 h 4855755"/>
              <a:gd name="connsiteX31" fmla="*/ 713790 w 6201058"/>
              <a:gd name="connsiteY31" fmla="*/ 1692512 h 4855755"/>
              <a:gd name="connsiteX32" fmla="*/ 714773 w 6201058"/>
              <a:gd name="connsiteY32" fmla="*/ 1691849 h 4855755"/>
              <a:gd name="connsiteX33" fmla="*/ 903372 w 6201058"/>
              <a:gd name="connsiteY33" fmla="*/ 1439638 h 4855755"/>
              <a:gd name="connsiteX34" fmla="*/ 3956060 w 6201058"/>
              <a:gd name="connsiteY34" fmla="*/ 0 h 485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01058" h="4855755">
                <a:moveTo>
                  <a:pt x="129723" y="3092831"/>
                </a:moveTo>
                <a:cubicBezTo>
                  <a:pt x="155028" y="3092831"/>
                  <a:pt x="175541" y="3113344"/>
                  <a:pt x="175541" y="3138649"/>
                </a:cubicBezTo>
                <a:lnTo>
                  <a:pt x="171375" y="3148709"/>
                </a:lnTo>
                <a:lnTo>
                  <a:pt x="173771" y="3150724"/>
                </a:lnTo>
                <a:lnTo>
                  <a:pt x="167113" y="3176619"/>
                </a:lnTo>
                <a:cubicBezTo>
                  <a:pt x="115594" y="3428386"/>
                  <a:pt x="88538" y="3689064"/>
                  <a:pt x="88538" y="3956060"/>
                </a:cubicBezTo>
                <a:cubicBezTo>
                  <a:pt x="88538" y="4223057"/>
                  <a:pt x="115593" y="4483735"/>
                  <a:pt x="167112" y="4735501"/>
                </a:cubicBezTo>
                <a:lnTo>
                  <a:pt x="198032" y="4855755"/>
                </a:lnTo>
                <a:lnTo>
                  <a:pt x="106706" y="4855755"/>
                </a:lnTo>
                <a:lnTo>
                  <a:pt x="80373" y="4753344"/>
                </a:lnTo>
                <a:cubicBezTo>
                  <a:pt x="27675" y="4495814"/>
                  <a:pt x="0" y="4229169"/>
                  <a:pt x="0" y="3956060"/>
                </a:cubicBezTo>
                <a:cubicBezTo>
                  <a:pt x="0" y="3682951"/>
                  <a:pt x="27675" y="3416306"/>
                  <a:pt x="80373" y="3158776"/>
                </a:cubicBezTo>
                <a:lnTo>
                  <a:pt x="84919" y="3141097"/>
                </a:lnTo>
                <a:lnTo>
                  <a:pt x="83905" y="3138649"/>
                </a:lnTo>
                <a:lnTo>
                  <a:pt x="88240" y="3128185"/>
                </a:lnTo>
                <a:lnTo>
                  <a:pt x="91842" y="3114175"/>
                </a:lnTo>
                <a:lnTo>
                  <a:pt x="93789" y="3114788"/>
                </a:lnTo>
                <a:lnTo>
                  <a:pt x="97325" y="3106251"/>
                </a:lnTo>
                <a:cubicBezTo>
                  <a:pt x="105616" y="3097960"/>
                  <a:pt x="117071" y="3092831"/>
                  <a:pt x="129723" y="3092831"/>
                </a:cubicBezTo>
                <a:close/>
                <a:moveTo>
                  <a:pt x="3956060" y="0"/>
                </a:moveTo>
                <a:cubicBezTo>
                  <a:pt x="4775387" y="0"/>
                  <a:pt x="5536540" y="249074"/>
                  <a:pt x="6167931" y="675633"/>
                </a:cubicBezTo>
                <a:lnTo>
                  <a:pt x="6201058" y="700405"/>
                </a:lnTo>
                <a:lnTo>
                  <a:pt x="6201058" y="810838"/>
                </a:lnTo>
                <a:lnTo>
                  <a:pt x="6118429" y="749049"/>
                </a:lnTo>
                <a:cubicBezTo>
                  <a:pt x="5501168" y="332036"/>
                  <a:pt x="4757050" y="88537"/>
                  <a:pt x="3956060" y="88537"/>
                </a:cubicBezTo>
                <a:cubicBezTo>
                  <a:pt x="2754575" y="88537"/>
                  <a:pt x="1681053" y="636410"/>
                  <a:pt x="971692" y="1495956"/>
                </a:cubicBezTo>
                <a:lnTo>
                  <a:pt x="782534" y="1748915"/>
                </a:lnTo>
                <a:lnTo>
                  <a:pt x="782185" y="1748621"/>
                </a:lnTo>
                <a:lnTo>
                  <a:pt x="778587" y="1757309"/>
                </a:lnTo>
                <a:cubicBezTo>
                  <a:pt x="770295" y="1765600"/>
                  <a:pt x="758841" y="1770728"/>
                  <a:pt x="746188" y="1770728"/>
                </a:cubicBezTo>
                <a:cubicBezTo>
                  <a:pt x="720883" y="1770728"/>
                  <a:pt x="700370" y="1750215"/>
                  <a:pt x="700370" y="1724910"/>
                </a:cubicBezTo>
                <a:cubicBezTo>
                  <a:pt x="700370" y="1712258"/>
                  <a:pt x="705499" y="1700803"/>
                  <a:pt x="713790" y="1692512"/>
                </a:cubicBezTo>
                <a:lnTo>
                  <a:pt x="714773" y="1691849"/>
                </a:lnTo>
                <a:lnTo>
                  <a:pt x="903372" y="1439638"/>
                </a:lnTo>
                <a:cubicBezTo>
                  <a:pt x="1628972" y="560415"/>
                  <a:pt x="2727070" y="0"/>
                  <a:pt x="3956060" y="0"/>
                </a:cubicBezTo>
                <a:close/>
              </a:path>
            </a:pathLst>
          </a:custGeom>
          <a:solidFill>
            <a:schemeClr val="accent2">
              <a:lumMod val="60000"/>
              <a:lumOff val="40000"/>
              <a:alpha val="37000"/>
            </a:schemeClr>
          </a:solidFill>
          <a:ln w="57026" cap="rnd">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a:solidFill>
                <a:schemeClr val="tx1"/>
              </a:solidFill>
            </a:endParaRPr>
          </a:p>
        </p:txBody>
      </p:sp>
      <p:sp>
        <p:nvSpPr>
          <p:cNvPr id="24" name="署名占位符 10"/>
          <p:cNvSpPr>
            <a:spLocks noGrp="1"/>
          </p:cNvSpPr>
          <p:nvPr>
            <p:ph type="body" sz="quarter" idx="17" hasCustomPrompt="1"/>
            <p:custDataLst>
              <p:tags r:id="rId5"/>
            </p:custDataLst>
          </p:nvPr>
        </p:nvSpPr>
        <p:spPr>
          <a:xfrm>
            <a:off x="842010" y="4935220"/>
            <a:ext cx="4225290" cy="1305560"/>
          </a:xfrm>
        </p:spPr>
        <p:txBody>
          <a:bodyPr anchor="t">
            <a:normAutofit/>
          </a:bodyPr>
          <a:lstStyle>
            <a:lvl1pPr marL="0" indent="0" algn="l">
              <a:lnSpc>
                <a:spcPct val="100000"/>
              </a:lnSpc>
              <a:buNone/>
              <a:defRPr sz="1800" b="0">
                <a:latin typeface="+mn-lt"/>
              </a:defRPr>
            </a:lvl1pPr>
          </a:lstStyle>
          <a:p>
            <a:pPr lvl="0"/>
            <a:r>
              <a:rPr lang="en-US" dirty="0">
                <a:latin typeface="+mn-lt"/>
              </a:rPr>
              <a:t>Click to add text</a:t>
            </a:r>
            <a:endParaRPr lang="en-US" dirty="0"/>
          </a:p>
        </p:txBody>
      </p:sp>
      <p:sp>
        <p:nvSpPr>
          <p:cNvPr id="10" name="任意多边形: 形状 9"/>
          <p:cNvSpPr/>
          <p:nvPr>
            <p:custDataLst>
              <p:tags r:id="rId6"/>
            </p:custDataLst>
          </p:nvPr>
        </p:nvSpPr>
        <p:spPr>
          <a:xfrm>
            <a:off x="6338317" y="2322576"/>
            <a:ext cx="5853683" cy="4535424"/>
          </a:xfrm>
          <a:custGeom>
            <a:avLst/>
            <a:gdLst>
              <a:gd name="connsiteX0" fmla="*/ 3649665 w 5853683"/>
              <a:gd name="connsiteY0" fmla="*/ 0 h 4535424"/>
              <a:gd name="connsiteX1" fmla="*/ 5690228 w 5853683"/>
              <a:gd name="connsiteY1" fmla="*/ 623786 h 4535424"/>
              <a:gd name="connsiteX2" fmla="*/ 5853683 w 5853683"/>
              <a:gd name="connsiteY2" fmla="*/ 746110 h 4535424"/>
              <a:gd name="connsiteX3" fmla="*/ 5853683 w 5853683"/>
              <a:gd name="connsiteY3" fmla="*/ 4535424 h 4535424"/>
              <a:gd name="connsiteX4" fmla="*/ 111876 w 5853683"/>
              <a:gd name="connsiteY4" fmla="*/ 4535424 h 4535424"/>
              <a:gd name="connsiteX5" fmla="*/ 74148 w 5853683"/>
              <a:gd name="connsiteY5" fmla="*/ 4388579 h 4535424"/>
              <a:gd name="connsiteX6" fmla="*/ 0 w 5853683"/>
              <a:gd name="connsiteY6" fmla="*/ 3652477 h 4535424"/>
              <a:gd name="connsiteX7" fmla="*/ 3649665 w 5853683"/>
              <a:gd name="connsiteY7" fmla="*/ 0 h 453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683" h="4535424">
                <a:moveTo>
                  <a:pt x="3649665" y="0"/>
                </a:moveTo>
                <a:cubicBezTo>
                  <a:pt x="4405536" y="0"/>
                  <a:pt x="5107738" y="229960"/>
                  <a:pt x="5690228" y="623786"/>
                </a:cubicBezTo>
                <a:lnTo>
                  <a:pt x="5853683" y="746110"/>
                </a:lnTo>
                <a:lnTo>
                  <a:pt x="5853683" y="4535424"/>
                </a:lnTo>
                <a:lnTo>
                  <a:pt x="111876" y="4535424"/>
                </a:lnTo>
                <a:lnTo>
                  <a:pt x="74148" y="4388579"/>
                </a:lnTo>
                <a:cubicBezTo>
                  <a:pt x="25531" y="4150811"/>
                  <a:pt x="0" y="3904628"/>
                  <a:pt x="0" y="3652477"/>
                </a:cubicBezTo>
                <a:cubicBezTo>
                  <a:pt x="0" y="1635270"/>
                  <a:pt x="1634010" y="0"/>
                  <a:pt x="3649665" y="0"/>
                </a:cubicBezTo>
                <a:close/>
              </a:path>
            </a:pathLst>
          </a:custGeom>
          <a:solidFill>
            <a:schemeClr val="accent2">
              <a:lumMod val="60000"/>
              <a:lumOff val="40000"/>
            </a:schemeClr>
          </a:solidFill>
          <a:ln w="12686" cap="flat">
            <a:noFill/>
            <a:prstDash val="solid"/>
            <a:miter/>
          </a:ln>
        </p:spPr>
        <p:txBody>
          <a:bodyPr rtlCol="0" anchor="ctr"/>
          <a:lstStyle/>
          <a:p>
            <a:endParaRPr lang="en-US">
              <a:solidFill>
                <a:schemeClr val="accent2">
                  <a:lumMod val="60000"/>
                  <a:lumOff val="40000"/>
                </a:schemeClr>
              </a:solidFill>
            </a:endParaRPr>
          </a:p>
        </p:txBody>
      </p:sp>
      <p:sp>
        <p:nvSpPr>
          <p:cNvPr id="17" name="任意多边形: 形状 16"/>
          <p:cNvSpPr/>
          <p:nvPr>
            <p:custDataLst>
              <p:tags r:id="rId7"/>
            </p:custDataLst>
          </p:nvPr>
        </p:nvSpPr>
        <p:spPr>
          <a:xfrm>
            <a:off x="1087341" y="0"/>
            <a:ext cx="1074486" cy="341267"/>
          </a:xfrm>
          <a:custGeom>
            <a:avLst/>
            <a:gdLst>
              <a:gd name="connsiteX0" fmla="*/ 0 w 1074486"/>
              <a:gd name="connsiteY0" fmla="*/ 0 h 341267"/>
              <a:gd name="connsiteX1" fmla="*/ 1074486 w 1074486"/>
              <a:gd name="connsiteY1" fmla="*/ 0 h 341267"/>
              <a:gd name="connsiteX2" fmla="*/ 1026305 w 1074486"/>
              <a:gd name="connsiteY2" fmla="*/ 86851 h 341267"/>
              <a:gd name="connsiteX3" fmla="*/ 537243 w 1074486"/>
              <a:gd name="connsiteY3" fmla="*/ 341267 h 341267"/>
              <a:gd name="connsiteX4" fmla="*/ 48182 w 1074486"/>
              <a:gd name="connsiteY4" fmla="*/ 86851 h 341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486" h="341267">
                <a:moveTo>
                  <a:pt x="0" y="0"/>
                </a:moveTo>
                <a:lnTo>
                  <a:pt x="1074486" y="0"/>
                </a:lnTo>
                <a:lnTo>
                  <a:pt x="1026305" y="86851"/>
                </a:lnTo>
                <a:cubicBezTo>
                  <a:pt x="920316" y="240348"/>
                  <a:pt x="740825" y="341267"/>
                  <a:pt x="537243" y="341267"/>
                </a:cubicBezTo>
                <a:cubicBezTo>
                  <a:pt x="333661" y="341267"/>
                  <a:pt x="154171" y="240348"/>
                  <a:pt x="48182" y="86851"/>
                </a:cubicBezTo>
                <a:close/>
              </a:path>
            </a:pathLst>
          </a:custGeom>
          <a:solidFill>
            <a:schemeClr val="accent2">
              <a:lumMod val="60000"/>
              <a:lumOff val="40000"/>
            </a:schemeClr>
          </a:solidFill>
          <a:ln w="12598" cap="flat">
            <a:noFill/>
            <a:prstDash val="solid"/>
            <a:miter/>
          </a:ln>
        </p:spPr>
        <p:txBody>
          <a:bodyPr rtlCol="0" anchor="ctr"/>
          <a:lstStyle/>
          <a:p>
            <a:endParaRPr lang="en-US"/>
          </a:p>
        </p:txBody>
      </p:sp>
      <p:pic>
        <p:nvPicPr>
          <p:cNvPr id="12" name="@pngPhoto"/>
          <p:cNvPicPr>
            <a:picLocks noChangeAspect="1"/>
          </p:cNvPicPr>
          <p:nvPr>
            <p:custDataLst>
              <p:tags r:id="rId8"/>
            </p:custDataLst>
          </p:nvPr>
        </p:nvPicPr>
        <p:blipFill>
          <a:blip r:embed="rId9"/>
          <a:stretch>
            <a:fillRect/>
          </a:stretch>
        </p:blipFill>
        <p:spPr>
          <a:xfrm>
            <a:off x="11486388" y="1088136"/>
            <a:ext cx="704088" cy="1042416"/>
          </a:xfrm>
          <a:prstGeom prst="rect">
            <a:avLst/>
          </a:prstGeom>
        </p:spPr>
      </p:pic>
      <p:pic>
        <p:nvPicPr>
          <p:cNvPr id="13" name="@png2xGirl"/>
          <p:cNvPicPr>
            <a:picLocks noChangeAspect="1"/>
          </p:cNvPicPr>
          <p:nvPr>
            <p:custDataLst>
              <p:tags r:id="rId10"/>
            </p:custDataLst>
          </p:nvPr>
        </p:nvPicPr>
        <p:blipFill>
          <a:blip r:embed="rId11"/>
          <a:stretch>
            <a:fillRect/>
          </a:stretch>
        </p:blipFill>
        <p:spPr>
          <a:xfrm>
            <a:off x="6100572" y="1088136"/>
            <a:ext cx="5724144" cy="5769864"/>
          </a:xfrm>
          <a:prstGeom prst="rect">
            <a:avLst/>
          </a:prstGeom>
        </p:spPr>
      </p:pic>
      <p:pic>
        <p:nvPicPr>
          <p:cNvPr id="15" name="@png2xCoin"/>
          <p:cNvPicPr>
            <a:picLocks noChangeAspect="1"/>
          </p:cNvPicPr>
          <p:nvPr>
            <p:custDataLst>
              <p:tags r:id="rId12"/>
            </p:custDataLst>
          </p:nvPr>
        </p:nvPicPr>
        <p:blipFill>
          <a:blip r:embed="rId13"/>
          <a:stretch>
            <a:fillRect/>
          </a:stretch>
        </p:blipFill>
        <p:spPr>
          <a:xfrm>
            <a:off x="4957572" y="4773168"/>
            <a:ext cx="987552" cy="987552"/>
          </a:xfrm>
          <a:prstGeom prst="rect">
            <a:avLst/>
          </a:prstGeom>
        </p:spPr>
      </p:pic>
      <p:sp>
        <p:nvSpPr>
          <p:cNvPr id="2" name="标题 1"/>
          <p:cNvSpPr>
            <a:spLocks noGrp="1"/>
          </p:cNvSpPr>
          <p:nvPr>
            <p:ph type="ctrTitle" hasCustomPrompt="1"/>
            <p:custDataLst>
              <p:tags r:id="rId14"/>
            </p:custDataLst>
          </p:nvPr>
        </p:nvSpPr>
        <p:spPr>
          <a:xfrm>
            <a:off x="853440" y="1675130"/>
            <a:ext cx="6402705" cy="3098165"/>
          </a:xfrm>
        </p:spPr>
        <p:txBody>
          <a:bodyPr anchor="t">
            <a:normAutofit/>
          </a:bodyPr>
          <a:lstStyle>
            <a:lvl1pPr algn="l">
              <a:lnSpc>
                <a:spcPct val="100000"/>
              </a:lnSpc>
              <a:defRPr sz="4800" b="1">
                <a:latin typeface="+mj-lt"/>
              </a:defRPr>
            </a:lvl1pPr>
          </a:lstStyle>
          <a:p>
            <a:r>
              <a:rPr lang="en-US" dirty="0">
                <a:latin typeface="+mj-lt"/>
              </a:rPr>
              <a:t>Click to add title</a:t>
            </a:r>
            <a:endParaRPr lang="en-US" dirty="0">
              <a:latin typeface="+mj-lt"/>
            </a:endParaRPr>
          </a:p>
        </p:txBody>
      </p:sp>
      <p:sp>
        <p:nvSpPr>
          <p:cNvPr id="3" name="副标题 2"/>
          <p:cNvSpPr>
            <a:spLocks noGrp="1"/>
          </p:cNvSpPr>
          <p:nvPr>
            <p:ph type="subTitle" idx="1" hasCustomPrompt="1"/>
            <p:custDataLst>
              <p:tags r:id="rId15"/>
            </p:custDataLst>
          </p:nvPr>
        </p:nvSpPr>
        <p:spPr>
          <a:xfrm>
            <a:off x="853440" y="510845"/>
            <a:ext cx="5852160" cy="972000"/>
          </a:xfrm>
        </p:spPr>
        <p:txBody>
          <a:bodyPr anchor="b">
            <a:normAutofit/>
          </a:bodyPr>
          <a:lstStyle>
            <a:lvl1pPr marL="0" indent="0" algn="l">
              <a:lnSpc>
                <a:spcPct val="100000"/>
              </a:lnSpc>
              <a:buNone/>
              <a:defRPr sz="2400" b="0">
                <a:solidFill>
                  <a:schemeClr val="accent2">
                    <a:lumMod val="60000"/>
                    <a:lumOff val="40000"/>
                  </a:schemeClr>
                </a:solidFill>
                <a:latin typeface="+mj-lt"/>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8"/>
            <p:custDataLst>
              <p:tags r:id="rId16"/>
            </p:custDataLst>
          </p:nvPr>
        </p:nvSpPr>
        <p:spPr/>
        <p:txBody>
          <a:bodyPr/>
          <a:lstStyle/>
          <a:p>
            <a:r>
              <a:rPr lang="en-US"/>
              <a:t>Date Area</a:t>
            </a:r>
            <a:endParaRPr lang="en-US"/>
          </a:p>
        </p:txBody>
      </p:sp>
      <p:sp>
        <p:nvSpPr>
          <p:cNvPr id="5" name="页脚占位符 4"/>
          <p:cNvSpPr>
            <a:spLocks noGrp="1"/>
          </p:cNvSpPr>
          <p:nvPr>
            <p:ph type="ftr" sz="quarter" idx="19"/>
            <p:custDataLst>
              <p:tags r:id="rId17"/>
            </p:custDataLst>
          </p:nvPr>
        </p:nvSpPr>
        <p:spPr/>
        <p:txBody>
          <a:bodyPr/>
          <a:lstStyle/>
          <a:p>
            <a:endParaRPr lang="en-US"/>
          </a:p>
        </p:txBody>
      </p:sp>
      <p:sp>
        <p:nvSpPr>
          <p:cNvPr id="6" name="灯片编号占位符 5"/>
          <p:cNvSpPr>
            <a:spLocks noGrp="1"/>
          </p:cNvSpPr>
          <p:nvPr>
            <p:ph type="sldNum" sz="quarter" idx="20"/>
            <p:custDataLst>
              <p:tags r:id="rId18"/>
            </p:custDataLst>
          </p:nvPr>
        </p:nvSpPr>
        <p:spPr/>
        <p:txBody>
          <a:bodyPr/>
          <a:lstStyle/>
          <a:p>
            <a:fld id="{BE5F26B5-172A-4DC2-B0B7-181CFC56B87C}"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595" y="360045"/>
            <a:ext cx="10798175" cy="864235"/>
          </a:xfrm>
        </p:spPr>
        <p:txBody>
          <a:bodyPr/>
          <a:lstStyle>
            <a:lvl1pPr>
              <a:defRPr b="0">
                <a:latin typeface="+mj-lt"/>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anchor="t">
            <a:normAutofit/>
          </a:bodyPr>
          <a:lstStyle>
            <a:lvl1pPr marL="0" indent="0">
              <a:buNone/>
              <a:defRPr sz="2000" b="0">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3"/>
          <p:cNvSpPr>
            <a:spLocks noGrp="1"/>
          </p:cNvSpPr>
          <p:nvPr>
            <p:ph type="dt" sz="half" idx="10"/>
            <p:custDataLst>
              <p:tags r:id="rId4"/>
            </p:custDataLst>
          </p:nvPr>
        </p:nvSpPr>
        <p:spPr/>
        <p:txBody>
          <a:bodyPr/>
          <a:lstStyle/>
          <a:p>
            <a:r>
              <a:rPr lang="en-US"/>
              <a:t>Date Area</a:t>
            </a:r>
            <a:endParaRPr lang="en-US"/>
          </a:p>
        </p:txBody>
      </p:sp>
      <p:sp>
        <p:nvSpPr>
          <p:cNvPr id="8" name="页脚占位符 4"/>
          <p:cNvSpPr>
            <a:spLocks noGrp="1"/>
          </p:cNvSpPr>
          <p:nvPr>
            <p:ph type="ftr" sz="quarter" idx="11"/>
            <p:custDataLst>
              <p:tags r:id="rId5"/>
            </p:custDataLst>
          </p:nvPr>
        </p:nvSpPr>
        <p:spPr/>
        <p:txBody>
          <a:bodyPr/>
          <a:lstStyle/>
          <a:p>
            <a:endParaRPr lang="en-US"/>
          </a:p>
        </p:txBody>
      </p:sp>
      <p:sp>
        <p:nvSpPr>
          <p:cNvPr id="9" name="灯片编号占位符 5"/>
          <p:cNvSpPr>
            <a:spLocks noGrp="1"/>
          </p:cNvSpPr>
          <p:nvPr>
            <p:ph type="sldNum" sz="quarter" idx="12"/>
            <p:custDataLst>
              <p:tags r:id="rId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sp>
        <p:nvSpPr>
          <p:cNvPr id="5" name="任意多边形: 形状 4"/>
          <p:cNvSpPr/>
          <p:nvPr>
            <p:custDataLst>
              <p:tags r:id="rId2"/>
            </p:custDataLst>
          </p:nvPr>
        </p:nvSpPr>
        <p:spPr>
          <a:xfrm rot="10800000" flipV="1">
            <a:off x="4366409" y="4651474"/>
            <a:ext cx="7824991" cy="2206526"/>
          </a:xfrm>
          <a:custGeom>
            <a:avLst/>
            <a:gdLst>
              <a:gd name="connsiteX0" fmla="*/ 2886067 w 7824991"/>
              <a:gd name="connsiteY0" fmla="*/ 0 h 2206526"/>
              <a:gd name="connsiteX1" fmla="*/ 18386 w 7824991"/>
              <a:gd name="connsiteY1" fmla="*/ 649365 h 2206526"/>
              <a:gd name="connsiteX2" fmla="*/ 0 w 7824991"/>
              <a:gd name="connsiteY2" fmla="*/ 658740 h 2206526"/>
              <a:gd name="connsiteX3" fmla="*/ 0 w 7824991"/>
              <a:gd name="connsiteY3" fmla="*/ 2206526 h 2206526"/>
              <a:gd name="connsiteX4" fmla="*/ 7824991 w 7824991"/>
              <a:gd name="connsiteY4" fmla="*/ 2206526 h 2206526"/>
              <a:gd name="connsiteX5" fmla="*/ 7782277 w 7824991"/>
              <a:gd name="connsiteY5" fmla="*/ 2157434 h 2206526"/>
              <a:gd name="connsiteX6" fmla="*/ 2886067 w 7824991"/>
              <a:gd name="connsiteY6" fmla="*/ 0 h 220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4991" h="2206526">
                <a:moveTo>
                  <a:pt x="2886067" y="0"/>
                </a:moveTo>
                <a:cubicBezTo>
                  <a:pt x="1858628" y="0"/>
                  <a:pt x="885903" y="233212"/>
                  <a:pt x="18386" y="649365"/>
                </a:cubicBezTo>
                <a:lnTo>
                  <a:pt x="0" y="658740"/>
                </a:lnTo>
                <a:lnTo>
                  <a:pt x="0" y="2206526"/>
                </a:lnTo>
                <a:lnTo>
                  <a:pt x="7824991" y="2206526"/>
                </a:lnTo>
                <a:lnTo>
                  <a:pt x="7782277" y="2157434"/>
                </a:lnTo>
                <a:cubicBezTo>
                  <a:pt x="6572291" y="832077"/>
                  <a:pt x="4826784" y="0"/>
                  <a:pt x="2886067" y="0"/>
                </a:cubicBezTo>
                <a:close/>
              </a:path>
            </a:pathLst>
          </a:custGeom>
          <a:solidFill>
            <a:schemeClr val="accent2">
              <a:lumMod val="60000"/>
              <a:lumOff val="40000"/>
            </a:schemeClr>
          </a:solidFill>
          <a:ln w="12696" cap="flat">
            <a:noFill/>
            <a:prstDash val="solid"/>
            <a:miter/>
          </a:ln>
        </p:spPr>
        <p:txBody>
          <a:bodyPr rtlCol="0" anchor="ctr"/>
          <a:lstStyle/>
          <a:p>
            <a:endParaRPr lang="en-US"/>
          </a:p>
        </p:txBody>
      </p:sp>
      <p:pic>
        <p:nvPicPr>
          <p:cNvPr id="16" name="@png2x_girl2"/>
          <p:cNvPicPr>
            <a:picLocks noChangeAspect="1"/>
          </p:cNvPicPr>
          <p:nvPr>
            <p:custDataLst>
              <p:tags r:id="rId3"/>
            </p:custDataLst>
          </p:nvPr>
        </p:nvPicPr>
        <p:blipFill>
          <a:blip r:embed="rId4"/>
          <a:stretch>
            <a:fillRect/>
          </a:stretch>
        </p:blipFill>
        <p:spPr>
          <a:xfrm>
            <a:off x="8926992" y="3054096"/>
            <a:ext cx="3264408" cy="3803904"/>
          </a:xfrm>
          <a:prstGeom prst="rect">
            <a:avLst/>
          </a:prstGeom>
        </p:spPr>
      </p:pic>
      <p:sp>
        <p:nvSpPr>
          <p:cNvPr id="9" name="任意多边形: 形状 8"/>
          <p:cNvSpPr/>
          <p:nvPr>
            <p:custDataLst>
              <p:tags r:id="rId5"/>
            </p:custDataLst>
          </p:nvPr>
        </p:nvSpPr>
        <p:spPr>
          <a:xfrm rot="10800000" flipV="1">
            <a:off x="3440162" y="-1"/>
            <a:ext cx="715553" cy="227208"/>
          </a:xfrm>
          <a:custGeom>
            <a:avLst/>
            <a:gdLst>
              <a:gd name="connsiteX0" fmla="*/ 715553 w 715553"/>
              <a:gd name="connsiteY0" fmla="*/ 0 h 227208"/>
              <a:gd name="connsiteX1" fmla="*/ 0 w 715553"/>
              <a:gd name="connsiteY1" fmla="*/ 0 h 227208"/>
              <a:gd name="connsiteX2" fmla="*/ 560 w 715553"/>
              <a:gd name="connsiteY2" fmla="*/ 1717 h 227208"/>
              <a:gd name="connsiteX3" fmla="*/ 357777 w 715553"/>
              <a:gd name="connsiteY3" fmla="*/ 227208 h 227208"/>
              <a:gd name="connsiteX4" fmla="*/ 714993 w 715553"/>
              <a:gd name="connsiteY4" fmla="*/ 1717 h 227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553" h="227208">
                <a:moveTo>
                  <a:pt x="715553" y="0"/>
                </a:moveTo>
                <a:lnTo>
                  <a:pt x="0" y="0"/>
                </a:lnTo>
                <a:lnTo>
                  <a:pt x="560" y="1717"/>
                </a:lnTo>
                <a:cubicBezTo>
                  <a:pt x="59414" y="134229"/>
                  <a:pt x="197194" y="227208"/>
                  <a:pt x="357777" y="227208"/>
                </a:cubicBezTo>
                <a:cubicBezTo>
                  <a:pt x="518360" y="227208"/>
                  <a:pt x="656140" y="134229"/>
                  <a:pt x="714993" y="1717"/>
                </a:cubicBezTo>
                <a:close/>
              </a:path>
            </a:pathLst>
          </a:custGeom>
          <a:solidFill>
            <a:schemeClr val="accent2">
              <a:lumMod val="60000"/>
              <a:lumOff val="40000"/>
            </a:schemeClr>
          </a:solidFill>
          <a:ln w="12398" cap="flat">
            <a:noFill/>
            <a:prstDash val="solid"/>
            <a:miter/>
          </a:ln>
        </p:spPr>
        <p:txBody>
          <a:bodyPr rtlCol="0" anchor="ctr"/>
          <a:lstStyle/>
          <a:p>
            <a:endParaRPr lang="en-US"/>
          </a:p>
        </p:txBody>
      </p:sp>
      <p:sp>
        <p:nvSpPr>
          <p:cNvPr id="2" name="标题 1"/>
          <p:cNvSpPr>
            <a:spLocks noGrp="1"/>
          </p:cNvSpPr>
          <p:nvPr>
            <p:ph type="ctrTitle" hasCustomPrompt="1"/>
            <p:custDataLst>
              <p:tags r:id="rId6"/>
            </p:custDataLst>
          </p:nvPr>
        </p:nvSpPr>
        <p:spPr>
          <a:xfrm>
            <a:off x="1273464" y="1221168"/>
            <a:ext cx="10515000" cy="2212848"/>
          </a:xfrm>
        </p:spPr>
        <p:txBody>
          <a:bodyPr anchor="b"/>
          <a:lstStyle>
            <a:lvl1pPr algn="l">
              <a:lnSpc>
                <a:spcPct val="100000"/>
              </a:lnSpc>
              <a:defRPr sz="6000" b="0">
                <a:latin typeface="+mj-lt"/>
              </a:defRPr>
            </a:lvl1pPr>
          </a:lstStyle>
          <a:p>
            <a:r>
              <a:rPr lang="en-US" dirty="0">
                <a:latin typeface="+mj-lt"/>
              </a:rPr>
              <a:t>Click to add title</a:t>
            </a:r>
            <a:endParaRPr lang="en-US" dirty="0"/>
          </a:p>
        </p:txBody>
      </p:sp>
      <p:sp>
        <p:nvSpPr>
          <p:cNvPr id="24" name="署名占位符 10"/>
          <p:cNvSpPr>
            <a:spLocks noGrp="1"/>
          </p:cNvSpPr>
          <p:nvPr>
            <p:ph type="body" sz="quarter" idx="17" hasCustomPrompt="1"/>
            <p:custDataLst>
              <p:tags r:id="rId7"/>
            </p:custDataLst>
          </p:nvPr>
        </p:nvSpPr>
        <p:spPr>
          <a:xfrm>
            <a:off x="1318895" y="4236085"/>
            <a:ext cx="9020175" cy="1659890"/>
          </a:xfrm>
        </p:spPr>
        <p:txBody>
          <a:bodyPr anchor="t" anchorCtr="0">
            <a:normAutofit/>
          </a:bodyPr>
          <a:lstStyle>
            <a:lvl1pPr marL="0" indent="0" algn="l">
              <a:lnSpc>
                <a:spcPct val="100000"/>
              </a:lnSpc>
              <a:buNone/>
              <a:defRPr sz="2000">
                <a:latin typeface="+mn-lt"/>
              </a:defRPr>
            </a:lvl1pPr>
          </a:lstStyle>
          <a:p>
            <a:pPr lvl="0"/>
            <a:r>
              <a:rPr lang="en-US" dirty="0">
                <a:latin typeface="+mn-lt"/>
              </a:rPr>
              <a:t>Click to add text</a:t>
            </a:r>
            <a:endParaRPr lang="en-US" dirty="0"/>
          </a:p>
        </p:txBody>
      </p:sp>
      <p:sp>
        <p:nvSpPr>
          <p:cNvPr id="3" name="日期占位符 2"/>
          <p:cNvSpPr>
            <a:spLocks noGrp="1"/>
          </p:cNvSpPr>
          <p:nvPr>
            <p:ph type="dt" sz="half" idx="18"/>
            <p:custDataLst>
              <p:tags r:id="rId8"/>
            </p:custDataLst>
          </p:nvPr>
        </p:nvSpPr>
        <p:spPr/>
        <p:txBody>
          <a:bodyPr/>
          <a:lstStyle/>
          <a:p>
            <a:r>
              <a:rPr lang="en-US"/>
              <a:t>Date Area</a:t>
            </a:r>
            <a:endParaRPr lang="en-US"/>
          </a:p>
        </p:txBody>
      </p:sp>
      <p:sp>
        <p:nvSpPr>
          <p:cNvPr id="4" name="页脚占位符 3"/>
          <p:cNvSpPr>
            <a:spLocks noGrp="1"/>
          </p:cNvSpPr>
          <p:nvPr>
            <p:ph type="ftr" sz="quarter" idx="19"/>
            <p:custDataLst>
              <p:tags r:id="rId9"/>
            </p:custDataLst>
          </p:nvPr>
        </p:nvSpPr>
        <p:spPr/>
        <p:txBody>
          <a:bodyPr/>
          <a:lstStyle/>
          <a:p>
            <a:endParaRPr lang="en-US"/>
          </a:p>
        </p:txBody>
      </p:sp>
      <p:sp>
        <p:nvSpPr>
          <p:cNvPr id="6" name="灯片编号占位符 5"/>
          <p:cNvSpPr>
            <a:spLocks noGrp="1"/>
          </p:cNvSpPr>
          <p:nvPr>
            <p:ph type="sldNum" sz="quarter" idx="20"/>
            <p:custDataLst>
              <p:tags r:id="rId10"/>
            </p:custDataLst>
          </p:nvPr>
        </p:nvSpPr>
        <p:spPr/>
        <p:txBody>
          <a:bodyPr/>
          <a:lstStyle/>
          <a:p>
            <a:fld id="{BE5F26B5-172A-4DC2-B0B7-181CFC56B87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7" name="图片 6" descr="背景"/>
          <p:cNvPicPr>
            <a:picLocks noChangeAspect="1"/>
          </p:cNvPicPr>
          <p:nvPr userDrawn="1">
            <p:custDataLst>
              <p:tags r:id="rId2"/>
            </p:custDataLst>
          </p:nvPr>
        </p:nvPicPr>
        <p:blipFill>
          <a:blip r:embed="rId3"/>
          <a:srcRect l="8797"/>
          <a:stretch>
            <a:fillRect/>
          </a:stretch>
        </p:blipFill>
        <p:spPr>
          <a:xfrm>
            <a:off x="0" y="0"/>
            <a:ext cx="12192000" cy="6858000"/>
          </a:xfrm>
          <a:prstGeom prst="rect">
            <a:avLst/>
          </a:prstGeom>
        </p:spPr>
      </p:pic>
      <p:sp>
        <p:nvSpPr>
          <p:cNvPr id="2" name="标题 1"/>
          <p:cNvSpPr>
            <a:spLocks noGrp="1"/>
          </p:cNvSpPr>
          <p:nvPr>
            <p:ph type="ctrTitle" hasCustomPrompt="1"/>
            <p:custDataLst>
              <p:tags r:id="rId4"/>
            </p:custDataLst>
          </p:nvPr>
        </p:nvSpPr>
        <p:spPr>
          <a:xfrm>
            <a:off x="5587365" y="1017905"/>
            <a:ext cx="5766435" cy="2159000"/>
          </a:xfrm>
        </p:spPr>
        <p:txBody>
          <a:bodyPr anchor="b">
            <a:normAutofit/>
          </a:bodyPr>
          <a:lstStyle>
            <a:lvl1pPr algn="r">
              <a:lnSpc>
                <a:spcPct val="100000"/>
              </a:lnSpc>
              <a:defRPr sz="44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3" name="副标题 2"/>
          <p:cNvSpPr>
            <a:spLocks noGrp="1"/>
          </p:cNvSpPr>
          <p:nvPr>
            <p:ph type="subTitle" idx="1" hasCustomPrompt="1"/>
            <p:custDataLst>
              <p:tags r:id="rId5"/>
            </p:custDataLst>
          </p:nvPr>
        </p:nvSpPr>
        <p:spPr>
          <a:xfrm>
            <a:off x="5586730" y="3231515"/>
            <a:ext cx="5767070" cy="751205"/>
          </a:xfrm>
        </p:spPr>
        <p:txBody>
          <a:bodyPr anchor="t" anchorCtr="0">
            <a:normAutofit/>
          </a:bodyPr>
          <a:lstStyle>
            <a:lvl1pPr marL="0" indent="0" algn="r">
              <a:lnSpc>
                <a:spcPct val="100000"/>
              </a:lnSpc>
              <a:buNone/>
              <a:defRPr sz="2400">
                <a:latin typeface="+mj-lt"/>
                <a:sym typeface="Arial" panose="020B0604020202020204" pitchFamily="34" charset="0"/>
              </a:defRPr>
            </a:lvl1pPr>
            <a:lvl2pPr marL="457200" indent="0" algn="ctr">
              <a:buNone/>
              <a:defRPr sz="2000">
                <a:latin typeface="+mj-lt"/>
              </a:defRPr>
            </a:lvl2pPr>
            <a:lvl3pPr marL="914400" indent="0" algn="ctr">
              <a:buNone/>
              <a:defRPr sz="1800">
                <a:latin typeface="+mj-lt"/>
              </a:defRPr>
            </a:lvl3pPr>
            <a:lvl4pPr marL="1371600" indent="0" algn="ctr">
              <a:buNone/>
              <a:defRPr sz="1600">
                <a:latin typeface="+mj-lt"/>
              </a:defRPr>
            </a:lvl4pPr>
            <a:lvl5pPr marL="1828800" indent="0" algn="ctr">
              <a:buNone/>
              <a:defRPr sz="1600">
                <a:latin typeface="+mj-lt"/>
              </a:defRPr>
            </a:lvl5pPr>
            <a:lvl6pPr marL="2286000" indent="0" algn="ctr">
              <a:buNone/>
              <a:defRPr sz="1600">
                <a:latin typeface="+mj-lt"/>
              </a:defRPr>
            </a:lvl6pPr>
            <a:lvl7pPr marL="2743200" indent="0" algn="ctr">
              <a:buNone/>
              <a:defRPr sz="1600">
                <a:latin typeface="+mj-lt"/>
              </a:defRPr>
            </a:lvl7pPr>
            <a:lvl8pPr marL="3200400" indent="0" algn="ctr">
              <a:buNone/>
              <a:defRPr sz="1600">
                <a:latin typeface="+mj-lt"/>
              </a:defRPr>
            </a:lvl8pPr>
            <a:lvl9pPr marL="3657600" indent="0" algn="ctr">
              <a:buNone/>
              <a:defRPr sz="1600">
                <a:latin typeface="+mj-lt"/>
              </a:defRPr>
            </a:lvl9pPr>
          </a:lstStyle>
          <a:p>
            <a:r>
              <a:rPr lang="en-US" dirty="0">
                <a:latin typeface="+mj-lt"/>
              </a:rPr>
              <a:t>Click to add subtitle</a:t>
            </a:r>
            <a:endParaRPr lang="en-US" dirty="0"/>
          </a:p>
        </p:txBody>
      </p:sp>
      <p:sp>
        <p:nvSpPr>
          <p:cNvPr id="4" name="日期占位符 3"/>
          <p:cNvSpPr>
            <a:spLocks noGrp="1"/>
          </p:cNvSpPr>
          <p:nvPr>
            <p:ph type="dt" sz="half" idx="10"/>
            <p:custDataLst>
              <p:tags r:id="rId6"/>
            </p:custDataLst>
          </p:nvPr>
        </p:nvSpPr>
        <p:spPr/>
        <p:txBody>
          <a:bodyPr>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7"/>
            </p:custDataLst>
          </p:nvPr>
        </p:nvSpPr>
        <p:spPr/>
        <p:txBody>
          <a:bodyPr>
            <a:normAutofit/>
          </a:bodyPr>
          <a:lstStyle>
            <a:lvl1pPr>
              <a:defRPr>
                <a:latin typeface="Arial" panose="020B0604020202020204" pitchFamily="34" charset="0"/>
                <a:sym typeface="Arial" panose="020B0604020202020204" pitchFamily="34" charset="0"/>
              </a:defRPr>
            </a:lvl1pPr>
          </a:lstStyle>
          <a:p>
            <a:endParaRPr lang="en-US" dirty="0"/>
          </a:p>
        </p:txBody>
      </p:sp>
      <p:sp>
        <p:nvSpPr>
          <p:cNvPr id="6" name="灯片编号占位符 5"/>
          <p:cNvSpPr>
            <a:spLocks noGrp="1"/>
          </p:cNvSpPr>
          <p:nvPr>
            <p:ph type="sldNum" sz="quarter" idx="12"/>
            <p:custDataLst>
              <p:tags r:id="rId8"/>
            </p:custDataLst>
          </p:nvPr>
        </p:nvSpPr>
        <p:spPr>
          <a:xfrm>
            <a:off x="8610600" y="6356350"/>
            <a:ext cx="2743200" cy="365125"/>
          </a:xfrm>
        </p:spPr>
        <p:txBody>
          <a:bodyPr>
            <a:normAutofit/>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10" name="文本占位符 9"/>
          <p:cNvSpPr>
            <a:spLocks noGrp="1"/>
          </p:cNvSpPr>
          <p:nvPr>
            <p:ph type="body" sz="quarter" idx="13" hasCustomPrompt="1"/>
            <p:custDataLst>
              <p:tags r:id="rId9"/>
            </p:custDataLst>
          </p:nvPr>
        </p:nvSpPr>
        <p:spPr>
          <a:xfrm>
            <a:off x="5586730" y="473710"/>
            <a:ext cx="5767705" cy="504190"/>
          </a:xfrm>
        </p:spPr>
        <p:txBody>
          <a:bodyPr anchor="ctr">
            <a:normAutofit/>
          </a:bodyPr>
          <a:lstStyle>
            <a:lvl1pPr marL="0" indent="0" algn="r">
              <a:lnSpc>
                <a:spcPct val="100000"/>
              </a:lnSpc>
              <a:buNone/>
              <a:defRPr sz="1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14" name="文本占位符 13"/>
          <p:cNvSpPr>
            <a:spLocks noGrp="1"/>
          </p:cNvSpPr>
          <p:nvPr>
            <p:ph type="body" sz="quarter" idx="14" hasCustomPrompt="1"/>
            <p:custDataLst>
              <p:tags r:id="rId10"/>
            </p:custDataLst>
          </p:nvPr>
        </p:nvSpPr>
        <p:spPr>
          <a:xfrm>
            <a:off x="8303260" y="4082415"/>
            <a:ext cx="3050540" cy="1376045"/>
          </a:xfrm>
        </p:spPr>
        <p:txBody>
          <a:bodyPr anchor="t" anchorCtr="0">
            <a:normAutofit/>
          </a:bodyPr>
          <a:lstStyle>
            <a:lvl1pPr marL="0" indent="0" algn="r">
              <a:lnSpc>
                <a:spcPct val="100000"/>
              </a:lnSpc>
              <a:buNone/>
              <a:defRPr sz="1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24" name="文本占位符 23"/>
          <p:cNvSpPr>
            <a:spLocks noGrp="1"/>
          </p:cNvSpPr>
          <p:nvPr>
            <p:ph type="body" sz="quarter" idx="17" hasCustomPrompt="1"/>
            <p:custDataLst>
              <p:tags r:id="rId11"/>
            </p:custDataLst>
          </p:nvPr>
        </p:nvSpPr>
        <p:spPr>
          <a:xfrm>
            <a:off x="5588000" y="4081780"/>
            <a:ext cx="2714625" cy="1376045"/>
          </a:xfrm>
        </p:spPr>
        <p:txBody>
          <a:bodyPr anchor="t" anchorCtr="0">
            <a:normAutofit/>
          </a:bodyPr>
          <a:lstStyle>
            <a:lvl1pPr marL="0" indent="0" algn="r">
              <a:lnSpc>
                <a:spcPct val="100000"/>
              </a:lnSpc>
              <a:buNone/>
              <a:defRPr sz="1800" b="1">
                <a:solidFill>
                  <a:schemeClr val="accent1"/>
                </a:solidFill>
                <a:latin typeface="+mn-lt"/>
                <a:sym typeface="Arial" panose="020B0604020202020204" pitchFamily="34" charset="0"/>
              </a:defRPr>
            </a:lvl1pPr>
          </a:lstStyle>
          <a:p>
            <a:pPr lvl="0"/>
            <a:r>
              <a:rPr lang="en-US" dirty="0">
                <a:latin typeface="+mn-lt"/>
              </a:rPr>
              <a:t>Click to add text</a:t>
            </a:r>
            <a:endParaRPr lang="en-US" dirty="0"/>
          </a:p>
        </p:txBody>
      </p:sp>
      <p:sp>
        <p:nvSpPr>
          <p:cNvPr id="9" name="椭圆 8"/>
          <p:cNvSpPr/>
          <p:nvPr userDrawn="1">
            <p:custDataLst>
              <p:tags r:id="rId12"/>
            </p:custDataLst>
          </p:nvPr>
        </p:nvSpPr>
        <p:spPr>
          <a:xfrm rot="5400000" flipH="1">
            <a:off x="11116310" y="5883275"/>
            <a:ext cx="81280" cy="863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11" name="椭圆 10"/>
          <p:cNvSpPr/>
          <p:nvPr userDrawn="1">
            <p:custDataLst>
              <p:tags r:id="rId13"/>
            </p:custDataLst>
          </p:nvPr>
        </p:nvSpPr>
        <p:spPr>
          <a:xfrm rot="5400000" flipH="1">
            <a:off x="10892790" y="5883275"/>
            <a:ext cx="81280" cy="86360"/>
          </a:xfrm>
          <a:prstGeom prst="ellipse">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12" name="椭圆 11"/>
          <p:cNvSpPr/>
          <p:nvPr userDrawn="1">
            <p:custDataLst>
              <p:tags r:id="rId14"/>
            </p:custDataLst>
          </p:nvPr>
        </p:nvSpPr>
        <p:spPr>
          <a:xfrm rot="5400000" flipH="1">
            <a:off x="10668635" y="5883275"/>
            <a:ext cx="81280" cy="863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6" name="图片 5" descr="C:\Users\wps\Desktop\商务-读书_01(2).png商务-读书_01(2)"/>
          <p:cNvPicPr>
            <a:picLocks noChangeAspect="1"/>
          </p:cNvPicPr>
          <p:nvPr userDrawn="1">
            <p:custDataLst>
              <p:tags r:id="rId2"/>
            </p:custDataLst>
          </p:nvPr>
        </p:nvPicPr>
        <p:blipFill>
          <a:blip r:embed="rId3"/>
          <a:srcRect/>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839153" y="453300"/>
            <a:ext cx="10513695" cy="1081405"/>
          </a:xfrm>
        </p:spPr>
        <p:txBody>
          <a:bodyPr anchor="ctr" anchorCtr="0">
            <a:normAutofit/>
          </a:bodyPr>
          <a:lstStyle>
            <a:lvl1pPr algn="ctr">
              <a:defRPr sz="6000">
                <a:solidFill>
                  <a:schemeClr val="accent1">
                    <a:alpha val="60000"/>
                  </a:schemeClr>
                </a:solidFill>
                <a:latin typeface="+mj-lt"/>
                <a:sym typeface="Arial" panose="020B0604020202020204" pitchFamily="34" charset="0"/>
              </a:defRPr>
            </a:lvl1pPr>
          </a:lstStyle>
          <a:p>
            <a:r>
              <a:rPr lang="en-US" dirty="0">
                <a:latin typeface="+mj-lt"/>
              </a:rPr>
              <a:t>Click to add title</a:t>
            </a:r>
            <a:endParaRPr lang="en-US" dirty="0"/>
          </a:p>
        </p:txBody>
      </p:sp>
      <p:sp>
        <p:nvSpPr>
          <p:cNvPr id="7" name="日期占位符 6"/>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7"/>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7" name="图片 6" descr="商务-读书_01(1)"/>
          <p:cNvPicPr>
            <a:picLocks noChangeAspect="1"/>
          </p:cNvPicPr>
          <p:nvPr userDrawn="1">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769620" y="2511425"/>
            <a:ext cx="10652760" cy="1697355"/>
          </a:xfrm>
        </p:spPr>
        <p:txBody>
          <a:bodyPr tIns="144145" anchor="t" anchorCtr="0"/>
          <a:lstStyle>
            <a:lvl1pPr algn="ctr">
              <a:defRPr sz="54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7"/>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8" name="文本占位符 7"/>
          <p:cNvSpPr>
            <a:spLocks noGrp="1"/>
          </p:cNvSpPr>
          <p:nvPr>
            <p:ph type="body" sz="quarter" idx="13" hasCustomPrompt="1"/>
            <p:custDataLst>
              <p:tags r:id="rId8"/>
            </p:custDataLst>
          </p:nvPr>
        </p:nvSpPr>
        <p:spPr>
          <a:xfrm>
            <a:off x="769938" y="1246505"/>
            <a:ext cx="10652125" cy="2004060"/>
          </a:xfrm>
        </p:spPr>
        <p:txBody>
          <a:bodyPr wrap="none" anchor="b" anchorCtr="0">
            <a:normAutofit/>
          </a:bodyPr>
          <a:lstStyle>
            <a:lvl1pPr marL="0" indent="0" algn="ctr">
              <a:buNone/>
              <a:defRPr sz="11500" b="1">
                <a:ln>
                  <a:gradFill>
                    <a:gsLst>
                      <a:gs pos="0">
                        <a:schemeClr val="accent1">
                          <a:lumMod val="60000"/>
                          <a:lumOff val="40000"/>
                        </a:schemeClr>
                      </a:gs>
                      <a:gs pos="100000">
                        <a:schemeClr val="accent1">
                          <a:lumMod val="60000"/>
                          <a:lumOff val="40000"/>
                          <a:alpha val="0"/>
                        </a:schemeClr>
                      </a:gs>
                    </a:gsLst>
                    <a:lin ang="5400000" scaled="1"/>
                  </a:gradFill>
                </a:ln>
                <a:noFill/>
                <a:latin typeface="+mn-lt"/>
                <a:sym typeface="Arial" panose="020B0604020202020204" pitchFamily="34" charset="0"/>
              </a:defRPr>
            </a:lvl1pPr>
          </a:lstStyle>
          <a:p>
            <a:pPr lvl="0"/>
            <a:r>
              <a:rPr lang="en-US" dirty="0">
                <a:latin typeface="+mn-lt"/>
              </a:rPr>
              <a:t>Click to add text</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838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64400"/>
            <a:ext cx="5181600" cy="48132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7" name="灯片编号占位符 6"/>
          <p:cNvSpPr>
            <a:spLocks noGrp="1"/>
          </p:cNvSpPr>
          <p:nvPr>
            <p:ph type="sldNum" sz="quarter" idx="12"/>
            <p:custDataLst>
              <p:tags r:id="rId7"/>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vert="horz" lIns="0" tIns="0" rIns="0" bIns="0" rtlCol="0" anchor="ctr">
            <a:normAutofit/>
          </a:bodyPr>
          <a:lstStyle>
            <a:lvl1pPr algn="l">
              <a:defRPr lang="en-US" dirty="0">
                <a:latin typeface="+mj-lt"/>
                <a:sym typeface="Arial" panose="020B0604020202020204" pitchFamily="34" charset="0"/>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9788" y="1364400"/>
            <a:ext cx="5157787"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839788" y="2061275"/>
            <a:ext cx="5157787"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64400"/>
            <a:ext cx="5183188" cy="540000"/>
          </a:xfrm>
        </p:spPr>
        <p:txBody>
          <a:bodyPr anchor="b"/>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2061275"/>
            <a:ext cx="5183188" cy="4128388"/>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9"/>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4" name="灯片编号占位符 3"/>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p:txBody>
          <a:bodyPr/>
          <a:lstStyle>
            <a:lvl1pPr>
              <a:defRPr b="0">
                <a:latin typeface="+mn-lt"/>
              </a:defRPr>
            </a:lvl1pPr>
            <a:lvl2pPr>
              <a:defRPr b="0">
                <a:latin typeface="+mn-lt"/>
              </a:defRPr>
            </a:lvl2pPr>
            <a:lvl3pPr>
              <a:defRPr b="0">
                <a:latin typeface="+mn-lt"/>
              </a:defRPr>
            </a:lvl3pPr>
            <a:lvl4pPr>
              <a:defRPr b="0">
                <a:latin typeface="+mn-lt"/>
              </a:defRPr>
            </a:lvl4pPr>
            <a:lvl5pPr>
              <a:defRPr b="0">
                <a:latin typeface="+mn-lt"/>
              </a:defRPr>
            </a:lvl5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
        <p:nvSpPr>
          <p:cNvPr id="12" name="标题 11"/>
          <p:cNvSpPr>
            <a:spLocks noGrp="1"/>
          </p:cNvSpPr>
          <p:nvPr>
            <p:ph type="title" hasCustomPrompt="1"/>
            <p:custDataLst>
              <p:tags r:id="rId6"/>
            </p:custDataLst>
          </p:nvPr>
        </p:nvSpPr>
        <p:spPr/>
        <p:txBody>
          <a:bodyPr/>
          <a:lstStyle>
            <a:lvl1pPr>
              <a:defRPr>
                <a:latin typeface="+mj-lt"/>
              </a:defRPr>
            </a:lvl1pPr>
          </a:lstStyle>
          <a:p>
            <a:r>
              <a:rPr lang="en-US">
                <a:latin typeface="+mj-lt"/>
              </a:rPr>
              <a:t>Click to add title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2"/>
          <p:cNvSpPr>
            <a:spLocks noGrp="1"/>
          </p:cNvSpPr>
          <p:nvPr>
            <p:ph idx="1" hasCustomPrompt="1"/>
            <p:custDataLst>
              <p:tags r:id="rId2"/>
            </p:custDataLst>
          </p:nvPr>
        </p:nvSpPr>
        <p:spPr>
          <a:xfrm>
            <a:off x="838200" y="360000"/>
            <a:ext cx="10515600" cy="5817600"/>
          </a:xfrm>
        </p:spPr>
        <p:txBody>
          <a:bodyPr/>
          <a:lstStyle>
            <a:lvl1pPr>
              <a:defRPr>
                <a:latin typeface="+mn-lt"/>
                <a:sym typeface="Arial" panose="020B0604020202020204" pitchFamily="34" charset="0"/>
              </a:defRPr>
            </a:lvl1pPr>
          </a:lstStyle>
          <a:p>
            <a:pPr lvl="0"/>
            <a:r>
              <a:rPr lang="en-US" dirty="0">
                <a:latin typeface="+mn-lt"/>
              </a:rPr>
              <a:t>Click to add text</a:t>
            </a:r>
            <a:endParaRPr lang="en-US" dirty="0"/>
          </a:p>
        </p:txBody>
      </p:sp>
      <p:sp>
        <p:nvSpPr>
          <p:cNvPr id="4" name="日期占位符 3"/>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839788" y="360000"/>
            <a:ext cx="10515600" cy="864000"/>
          </a:xfrm>
        </p:spPr>
        <p:txBody>
          <a:bodyPr/>
          <a:lstStyle>
            <a:lvl1pPr algn="l">
              <a:defRPr>
                <a:latin typeface="+mj-lt"/>
                <a:sym typeface="Arial" panose="020B0604020202020204" pitchFamily="34" charset="0"/>
              </a:defRPr>
            </a:lvl1pPr>
          </a:lstStyle>
          <a:p>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838200" y="1296000"/>
            <a:ext cx="10514012" cy="576000"/>
          </a:xfrm>
        </p:spPr>
        <p:txBody>
          <a:bodyPr anchor="t"/>
          <a:lstStyle>
            <a:lvl1pPr marL="0" indent="0">
              <a:buNone/>
              <a:defRPr sz="2400" b="1">
                <a:latin typeface="+mj-lt"/>
                <a:sym typeface="Arial" panose="020B0604020202020204" pitchFamily="34" charset="0"/>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
        <p:nvSpPr>
          <p:cNvPr id="7" name="日期占位符 6"/>
          <p:cNvSpPr>
            <a:spLocks noGrp="1"/>
          </p:cNvSpPr>
          <p:nvPr>
            <p:ph type="dt" sz="half" idx="10"/>
            <p:custDataLst>
              <p:tags r:id="rId4"/>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8" name="页脚占位符 7"/>
          <p:cNvSpPr>
            <a:spLocks noGrp="1"/>
          </p:cNvSpPr>
          <p:nvPr>
            <p:ph type="ftr" sz="quarter" idx="11"/>
            <p:custDataLst>
              <p:tags r:id="rId5"/>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9" name="灯片编号占位符 8"/>
          <p:cNvSpPr>
            <a:spLocks noGrp="1"/>
          </p:cNvSpPr>
          <p:nvPr>
            <p:ph type="sldNum" sz="quarter" idx="12"/>
            <p:custDataLst>
              <p:tags r:id="rId6"/>
            </p:custDataLst>
          </p:nvPr>
        </p:nvSpPr>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7" name="图片 6" descr="商务-读书_03"/>
          <p:cNvPicPr>
            <a:picLocks noChangeAspect="1"/>
          </p:cNvPicPr>
          <p:nvPr userDrawn="1">
            <p:custDataLst>
              <p:tags r:id="rId2"/>
            </p:custDataLst>
          </p:nvPr>
        </p:nvPicPr>
        <p:blipFill>
          <a:blip r:embed="rId3"/>
          <a:stretch>
            <a:fillRect/>
          </a:stretch>
        </p:blipFill>
        <p:spPr>
          <a:xfrm>
            <a:off x="0" y="0"/>
            <a:ext cx="12192000" cy="6858000"/>
          </a:xfrm>
          <a:prstGeom prst="rect">
            <a:avLst/>
          </a:prstGeom>
        </p:spPr>
      </p:pic>
      <p:sp>
        <p:nvSpPr>
          <p:cNvPr id="2" name="标题 1"/>
          <p:cNvSpPr>
            <a:spLocks noGrp="1"/>
          </p:cNvSpPr>
          <p:nvPr>
            <p:ph type="ctrTitle" hasCustomPrompt="1"/>
            <p:custDataLst>
              <p:tags r:id="rId4"/>
            </p:custDataLst>
          </p:nvPr>
        </p:nvSpPr>
        <p:spPr>
          <a:xfrm>
            <a:off x="5579110" y="1732280"/>
            <a:ext cx="5621655" cy="1800225"/>
          </a:xfrm>
        </p:spPr>
        <p:txBody>
          <a:bodyPr anchor="b"/>
          <a:lstStyle>
            <a:lvl1pPr algn="r">
              <a:lnSpc>
                <a:spcPct val="100000"/>
              </a:lnSpc>
              <a:defRPr sz="6000">
                <a:solidFill>
                  <a:schemeClr val="tx1"/>
                </a:solidFill>
                <a:latin typeface="+mj-lt"/>
                <a:sym typeface="Arial" panose="020B0604020202020204" pitchFamily="34" charset="0"/>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5"/>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11"/>
            <p:custDataLst>
              <p:tags r:id="rId6"/>
            </p:custDataLst>
          </p:nvPr>
        </p:nvSpPr>
        <p:spPr/>
        <p:txBody>
          <a:bodyPr/>
          <a:lstStyle>
            <a:lvl1pPr>
              <a:defRPr>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12"/>
            <p:custDataLst>
              <p:tags r:id="rId7"/>
            </p:custDataLst>
          </p:nvPr>
        </p:nvSpPr>
        <p:spPr>
          <a:xfrm>
            <a:off x="8610600" y="6356350"/>
            <a:ext cx="2743200" cy="365125"/>
          </a:xfrm>
        </p:spPr>
        <p:txBody>
          <a:bodyPr/>
          <a:lstStyle>
            <a:lvl1pPr>
              <a:defRPr>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10" name="文本占位符 9"/>
          <p:cNvSpPr>
            <a:spLocks noGrp="1"/>
          </p:cNvSpPr>
          <p:nvPr>
            <p:ph type="body" sz="quarter" idx="13" hasCustomPrompt="1"/>
            <p:custDataLst>
              <p:tags r:id="rId8"/>
            </p:custDataLst>
          </p:nvPr>
        </p:nvSpPr>
        <p:spPr>
          <a:xfrm>
            <a:off x="5578475" y="660400"/>
            <a:ext cx="5622925" cy="1071880"/>
          </a:xfrm>
        </p:spPr>
        <p:txBody>
          <a:bodyPr vert="horz" lIns="0" tIns="179705" rIns="0" bIns="0" rtlCol="0" anchor="t" anchorCtr="0">
            <a:normAutofit/>
          </a:bodyPr>
          <a:lstStyle>
            <a:lvl1pPr marL="0" marR="0" lvl="0" indent="0" algn="r" defTabSz="914400" rtl="0" eaLnBrk="1" fontAlgn="auto" latinLnBrk="0" hangingPunct="1">
              <a:lnSpc>
                <a:spcPct val="100000"/>
              </a:lnSpc>
              <a:spcBef>
                <a:spcPts val="1000"/>
              </a:spcBef>
              <a:buClrTx/>
              <a:buSzTx/>
              <a:buFont typeface="Arial" panose="020B0604020202020204" pitchFamily="34" charset="0"/>
              <a:buNone/>
              <a:defRPr kumimoji="0" lang="en-US" sz="1800" b="1" i="0" u="none" strike="noStrike" kern="1200" cap="none" spc="0" normalizeH="0" baseline="0" noProof="1" dirty="0">
                <a:solidFill>
                  <a:schemeClr val="accent1"/>
                </a:solidFill>
                <a:latin typeface="+mn-lt"/>
              </a:defRPr>
            </a:lvl1pPr>
          </a:lstStyle>
          <a:p>
            <a:pPr lvl="0"/>
            <a:r>
              <a:rPr>
                <a:latin typeface="+mn-lt"/>
                <a:sym typeface="+mn-ea"/>
              </a:rPr>
              <a:t>Click to add text</a:t>
            </a:r>
            <a:endParaRPr>
              <a:sym typeface="+mn-ea"/>
            </a:endParaRPr>
          </a:p>
        </p:txBody>
      </p:sp>
      <p:sp>
        <p:nvSpPr>
          <p:cNvPr id="14" name="文本占位符 13"/>
          <p:cNvSpPr>
            <a:spLocks noGrp="1"/>
          </p:cNvSpPr>
          <p:nvPr>
            <p:ph type="body" sz="quarter" idx="14" hasCustomPrompt="1"/>
            <p:custDataLst>
              <p:tags r:id="rId9"/>
            </p:custDataLst>
          </p:nvPr>
        </p:nvSpPr>
        <p:spPr>
          <a:xfrm>
            <a:off x="8321675" y="3835400"/>
            <a:ext cx="2879725" cy="1310640"/>
          </a:xfrm>
        </p:spPr>
        <p:txBody>
          <a:bodyPr vert="horz" lIns="0" tIns="0" rIns="0" bIns="0" rtlCol="0" anchor="t" anchorCtr="0">
            <a:normAutofit/>
          </a:bodyPr>
          <a:lstStyle>
            <a:lvl1pPr marL="0" marR="0" lvl="0" indent="0" algn="r" defTabSz="914400" rtl="0" eaLnBrk="1" fontAlgn="auto" latinLnBrk="0" hangingPunct="1">
              <a:lnSpc>
                <a:spcPct val="100000"/>
              </a:lnSpc>
              <a:spcBef>
                <a:spcPts val="1000"/>
              </a:spcBef>
              <a:buClrTx/>
              <a:buSzTx/>
              <a:buFont typeface="Arial" panose="020B0604020202020204" pitchFamily="34" charset="0"/>
              <a:buNone/>
              <a:defRPr kumimoji="0" lang="en-US" sz="1800" b="1" i="0" u="none" strike="noStrike" kern="1200" cap="none" spc="0" normalizeH="0" baseline="0" noProof="1" dirty="0">
                <a:solidFill>
                  <a:schemeClr val="accent1"/>
                </a:solidFill>
                <a:latin typeface="+mn-lt"/>
              </a:defRPr>
            </a:lvl1pPr>
          </a:lstStyle>
          <a:p>
            <a:pPr lvl="0"/>
            <a:r>
              <a:rPr>
                <a:latin typeface="+mn-lt"/>
                <a:sym typeface="+mn-ea"/>
              </a:rPr>
              <a:t>Click to add text</a:t>
            </a:r>
            <a:endParaRPr>
              <a:sym typeface="+mn-ea"/>
            </a:endParaRPr>
          </a:p>
        </p:txBody>
      </p:sp>
      <p:sp>
        <p:nvSpPr>
          <p:cNvPr id="24" name="文本占位符 23"/>
          <p:cNvSpPr>
            <a:spLocks noGrp="1"/>
          </p:cNvSpPr>
          <p:nvPr>
            <p:ph type="body" sz="quarter" idx="17" hasCustomPrompt="1"/>
            <p:custDataLst>
              <p:tags r:id="rId10"/>
            </p:custDataLst>
          </p:nvPr>
        </p:nvSpPr>
        <p:spPr>
          <a:xfrm>
            <a:off x="5578475" y="3835400"/>
            <a:ext cx="2743200" cy="1310640"/>
          </a:xfrm>
        </p:spPr>
        <p:txBody>
          <a:bodyPr vert="horz" lIns="0" tIns="0" rIns="0" bIns="0" rtlCol="0" anchor="t" anchorCtr="0">
            <a:normAutofit/>
          </a:bodyPr>
          <a:lstStyle>
            <a:lvl1pPr marL="0" marR="0" lvl="0" indent="0" algn="r" defTabSz="914400" rtl="0" eaLnBrk="1" fontAlgn="auto" latinLnBrk="0" hangingPunct="1">
              <a:lnSpc>
                <a:spcPct val="100000"/>
              </a:lnSpc>
              <a:spcBef>
                <a:spcPts val="1000"/>
              </a:spcBef>
              <a:buClrTx/>
              <a:buSzTx/>
              <a:buFont typeface="Arial" panose="020B0604020202020204" pitchFamily="34" charset="0"/>
              <a:buNone/>
              <a:defRPr kumimoji="0" lang="en-US" sz="1800" b="1" i="0" u="none" strike="noStrike" kern="1200" cap="none" spc="0" normalizeH="0" baseline="0" noProof="1" dirty="0">
                <a:solidFill>
                  <a:schemeClr val="accent1"/>
                </a:solidFill>
                <a:latin typeface="+mn-lt"/>
              </a:defRPr>
            </a:lvl1pPr>
          </a:lstStyle>
          <a:p>
            <a:pPr lvl="0"/>
            <a:r>
              <a:rPr>
                <a:latin typeface="+mn-lt"/>
                <a:sym typeface="+mn-ea"/>
              </a:rPr>
              <a:t>Click to add text</a:t>
            </a:r>
            <a:endParaRPr>
              <a:sym typeface="+mn-ea"/>
            </a:endParaRPr>
          </a:p>
        </p:txBody>
      </p:sp>
      <p:sp>
        <p:nvSpPr>
          <p:cNvPr id="9" name="椭圆 8"/>
          <p:cNvSpPr/>
          <p:nvPr userDrawn="1">
            <p:custDataLst>
              <p:tags r:id="rId11"/>
            </p:custDataLst>
          </p:nvPr>
        </p:nvSpPr>
        <p:spPr>
          <a:xfrm rot="5400000" flipH="1">
            <a:off x="10963910" y="5883275"/>
            <a:ext cx="81280" cy="863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11" name="椭圆 10"/>
          <p:cNvSpPr/>
          <p:nvPr userDrawn="1">
            <p:custDataLst>
              <p:tags r:id="rId12"/>
            </p:custDataLst>
          </p:nvPr>
        </p:nvSpPr>
        <p:spPr>
          <a:xfrm rot="5400000" flipH="1">
            <a:off x="10740390" y="5883275"/>
            <a:ext cx="81280" cy="86360"/>
          </a:xfrm>
          <a:prstGeom prst="ellipse">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12" name="椭圆 11"/>
          <p:cNvSpPr/>
          <p:nvPr userDrawn="1">
            <p:custDataLst>
              <p:tags r:id="rId13"/>
            </p:custDataLst>
          </p:nvPr>
        </p:nvSpPr>
        <p:spPr>
          <a:xfrm rot="5400000" flipH="1">
            <a:off x="10516235" y="5883275"/>
            <a:ext cx="81280" cy="8636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sp>
        <p:nvSpPr>
          <p:cNvPr id="14" name="任意多边形: 形状 13"/>
          <p:cNvSpPr/>
          <p:nvPr>
            <p:custDataLst>
              <p:tags r:id="rId2"/>
            </p:custDataLst>
          </p:nvPr>
        </p:nvSpPr>
        <p:spPr>
          <a:xfrm>
            <a:off x="0" y="4377915"/>
            <a:ext cx="2484932" cy="2480085"/>
          </a:xfrm>
          <a:custGeom>
            <a:avLst/>
            <a:gdLst>
              <a:gd name="connsiteX0" fmla="*/ 309827 w 2484932"/>
              <a:gd name="connsiteY0" fmla="*/ 0 h 2480085"/>
              <a:gd name="connsiteX1" fmla="*/ 2484932 w 2484932"/>
              <a:gd name="connsiteY1" fmla="*/ 2176401 h 2480085"/>
              <a:gd name="connsiteX2" fmla="*/ 2473703 w 2484932"/>
              <a:gd name="connsiteY2" fmla="*/ 2398926 h 2480085"/>
              <a:gd name="connsiteX3" fmla="*/ 2461324 w 2484932"/>
              <a:gd name="connsiteY3" fmla="*/ 2480085 h 2480085"/>
              <a:gd name="connsiteX4" fmla="*/ 0 w 2484932"/>
              <a:gd name="connsiteY4" fmla="*/ 2480085 h 2480085"/>
              <a:gd name="connsiteX5" fmla="*/ 0 w 2484932"/>
              <a:gd name="connsiteY5" fmla="*/ 24589 h 2480085"/>
              <a:gd name="connsiteX6" fmla="*/ 87435 w 2484932"/>
              <a:gd name="connsiteY6" fmla="*/ 11237 h 2480085"/>
              <a:gd name="connsiteX7" fmla="*/ 309827 w 2484932"/>
              <a:gd name="connsiteY7" fmla="*/ 0 h 248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4932" h="2480085">
                <a:moveTo>
                  <a:pt x="309827" y="0"/>
                </a:moveTo>
                <a:cubicBezTo>
                  <a:pt x="1511104" y="0"/>
                  <a:pt x="2484932" y="974408"/>
                  <a:pt x="2484932" y="2176401"/>
                </a:cubicBezTo>
                <a:cubicBezTo>
                  <a:pt x="2484932" y="2251526"/>
                  <a:pt x="2481128" y="2325761"/>
                  <a:pt x="2473703" y="2398926"/>
                </a:cubicBezTo>
                <a:lnTo>
                  <a:pt x="2461324" y="2480085"/>
                </a:lnTo>
                <a:lnTo>
                  <a:pt x="0" y="2480085"/>
                </a:lnTo>
                <a:lnTo>
                  <a:pt x="0" y="24589"/>
                </a:lnTo>
                <a:lnTo>
                  <a:pt x="87435" y="11237"/>
                </a:lnTo>
                <a:cubicBezTo>
                  <a:pt x="160556" y="3807"/>
                  <a:pt x="234747" y="0"/>
                  <a:pt x="309827" y="0"/>
                </a:cubicBezTo>
                <a:close/>
              </a:path>
            </a:pathLst>
          </a:custGeom>
          <a:solidFill>
            <a:srgbClr val="FED48D"/>
          </a:solidFill>
          <a:ln w="12632" cap="flat">
            <a:noFill/>
            <a:prstDash val="solid"/>
            <a:miter/>
          </a:ln>
        </p:spPr>
        <p:txBody>
          <a:bodyPr rtlCol="0" anchor="ctr"/>
          <a:lstStyle/>
          <a:p>
            <a:endParaRPr lang="en-US"/>
          </a:p>
        </p:txBody>
      </p:sp>
      <p:pic>
        <p:nvPicPr>
          <p:cNvPr id="6" name="@png2x_folder"/>
          <p:cNvPicPr>
            <a:picLocks noChangeAspect="1"/>
          </p:cNvPicPr>
          <p:nvPr>
            <p:custDataLst>
              <p:tags r:id="rId3"/>
            </p:custDataLst>
          </p:nvPr>
        </p:nvPicPr>
        <p:blipFill>
          <a:blip r:embed="rId4"/>
          <a:stretch>
            <a:fillRect/>
          </a:stretch>
        </p:blipFill>
        <p:spPr>
          <a:xfrm>
            <a:off x="1207008" y="4114800"/>
            <a:ext cx="2139696" cy="2139696"/>
          </a:xfrm>
          <a:prstGeom prst="rect">
            <a:avLst/>
          </a:prstGeom>
        </p:spPr>
      </p:pic>
      <p:sp>
        <p:nvSpPr>
          <p:cNvPr id="2" name="标题 1"/>
          <p:cNvSpPr>
            <a:spLocks noGrp="1"/>
          </p:cNvSpPr>
          <p:nvPr>
            <p:ph type="title" hasCustomPrompt="1"/>
            <p:custDataLst>
              <p:tags r:id="rId5"/>
            </p:custDataLst>
          </p:nvPr>
        </p:nvSpPr>
        <p:spPr>
          <a:xfrm>
            <a:off x="1783080" y="1830705"/>
            <a:ext cx="3350895" cy="3323590"/>
          </a:xfrm>
        </p:spPr>
        <p:txBody>
          <a:bodyPr anchor="t">
            <a:normAutofit/>
          </a:bodyPr>
          <a:lstStyle>
            <a:lvl1pPr>
              <a:defRPr sz="4600" b="1">
                <a:latin typeface="+mj-lt"/>
              </a:defRPr>
            </a:lvl1pPr>
          </a:lstStyle>
          <a:p>
            <a:r>
              <a:rPr lang="en-US" dirty="0">
                <a:latin typeface="+mj-lt"/>
              </a:rPr>
              <a:t>Click to add title</a:t>
            </a:r>
            <a:endParaRPr lang="en-US" dirty="0">
              <a:latin typeface="+mj-lt"/>
            </a:endParaRPr>
          </a:p>
        </p:txBody>
      </p:sp>
      <p:sp>
        <p:nvSpPr>
          <p:cNvPr id="27" name="任意多边形: 形状 26"/>
          <p:cNvSpPr/>
          <p:nvPr>
            <p:custDataLst>
              <p:tags r:id="rId6"/>
            </p:custDataLst>
          </p:nvPr>
        </p:nvSpPr>
        <p:spPr>
          <a:xfrm>
            <a:off x="2576796" y="5869392"/>
            <a:ext cx="203060" cy="988608"/>
          </a:xfrm>
          <a:custGeom>
            <a:avLst/>
            <a:gdLst>
              <a:gd name="connsiteX0" fmla="*/ 42778 w 203060"/>
              <a:gd name="connsiteY0" fmla="*/ 0 h 988608"/>
              <a:gd name="connsiteX1" fmla="*/ 85165 w 203060"/>
              <a:gd name="connsiteY1" fmla="*/ 42387 h 988608"/>
              <a:gd name="connsiteX2" fmla="*/ 84788 w 203060"/>
              <a:gd name="connsiteY2" fmla="*/ 43297 h 988608"/>
              <a:gd name="connsiteX3" fmla="*/ 86463 w 203060"/>
              <a:gd name="connsiteY3" fmla="*/ 43297 h 988608"/>
              <a:gd name="connsiteX4" fmla="*/ 138259 w 203060"/>
              <a:gd name="connsiteY4" fmla="*/ 244742 h 988608"/>
              <a:gd name="connsiteX5" fmla="*/ 203060 w 203060"/>
              <a:gd name="connsiteY5" fmla="*/ 887555 h 988608"/>
              <a:gd name="connsiteX6" fmla="*/ 197958 w 203060"/>
              <a:gd name="connsiteY6" fmla="*/ 988608 h 988608"/>
              <a:gd name="connsiteX7" fmla="*/ 114136 w 203060"/>
              <a:gd name="connsiteY7" fmla="*/ 988608 h 988608"/>
              <a:gd name="connsiteX8" fmla="*/ 119238 w 203060"/>
              <a:gd name="connsiteY8" fmla="*/ 887555 h 988608"/>
              <a:gd name="connsiteX9" fmla="*/ 56140 w 203060"/>
              <a:gd name="connsiteY9" fmla="*/ 261635 h 988608"/>
              <a:gd name="connsiteX10" fmla="*/ 0 w 203060"/>
              <a:gd name="connsiteY10" fmla="*/ 43297 h 988608"/>
              <a:gd name="connsiteX11" fmla="*/ 768 w 203060"/>
              <a:gd name="connsiteY11" fmla="*/ 43297 h 988608"/>
              <a:gd name="connsiteX12" fmla="*/ 391 w 203060"/>
              <a:gd name="connsiteY12" fmla="*/ 42387 h 988608"/>
              <a:gd name="connsiteX13" fmla="*/ 42778 w 203060"/>
              <a:gd name="connsiteY13" fmla="*/ 0 h 98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060" h="988608">
                <a:moveTo>
                  <a:pt x="42778" y="0"/>
                </a:moveTo>
                <a:cubicBezTo>
                  <a:pt x="66188" y="0"/>
                  <a:pt x="85165" y="18977"/>
                  <a:pt x="85165" y="42387"/>
                </a:cubicBezTo>
                <a:lnTo>
                  <a:pt x="84788" y="43297"/>
                </a:lnTo>
                <a:lnTo>
                  <a:pt x="86463" y="43297"/>
                </a:lnTo>
                <a:lnTo>
                  <a:pt x="138259" y="244742"/>
                </a:lnTo>
                <a:cubicBezTo>
                  <a:pt x="180747" y="452376"/>
                  <a:pt x="203060" y="667360"/>
                  <a:pt x="203060" y="887555"/>
                </a:cubicBezTo>
                <a:lnTo>
                  <a:pt x="197958" y="988608"/>
                </a:lnTo>
                <a:lnTo>
                  <a:pt x="114136" y="988608"/>
                </a:lnTo>
                <a:lnTo>
                  <a:pt x="119238" y="887555"/>
                </a:lnTo>
                <a:cubicBezTo>
                  <a:pt x="119238" y="673147"/>
                  <a:pt x="97512" y="463813"/>
                  <a:pt x="56140" y="261635"/>
                </a:cubicBezTo>
                <a:lnTo>
                  <a:pt x="0" y="43297"/>
                </a:lnTo>
                <a:lnTo>
                  <a:pt x="768" y="43297"/>
                </a:lnTo>
                <a:lnTo>
                  <a:pt x="391" y="42387"/>
                </a:lnTo>
                <a:cubicBezTo>
                  <a:pt x="391" y="18977"/>
                  <a:pt x="19368" y="0"/>
                  <a:pt x="42778" y="0"/>
                </a:cubicBezTo>
                <a:close/>
              </a:path>
            </a:pathLst>
          </a:custGeom>
          <a:solidFill>
            <a:schemeClr val="accent2">
              <a:lumMod val="60000"/>
              <a:lumOff val="4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latin typeface="Arial" panose="020B0604020202020204" pitchFamily="34" charset="0"/>
            </a:endParaRPr>
          </a:p>
        </p:txBody>
      </p:sp>
      <p:sp>
        <p:nvSpPr>
          <p:cNvPr id="59" name="任意多边形: 形状 58"/>
          <p:cNvSpPr/>
          <p:nvPr>
            <p:custDataLst>
              <p:tags r:id="rId7"/>
            </p:custDataLst>
          </p:nvPr>
        </p:nvSpPr>
        <p:spPr>
          <a:xfrm>
            <a:off x="0" y="4054524"/>
            <a:ext cx="1556088" cy="464839"/>
          </a:xfrm>
          <a:custGeom>
            <a:avLst/>
            <a:gdLst>
              <a:gd name="connsiteX0" fmla="*/ 138304 w 1556088"/>
              <a:gd name="connsiteY0" fmla="*/ 0 h 464839"/>
              <a:gd name="connsiteX1" fmla="*/ 1439800 w 1556088"/>
              <a:gd name="connsiteY1" fmla="*/ 329551 h 464839"/>
              <a:gd name="connsiteX2" fmla="*/ 1530165 w 1556088"/>
              <a:gd name="connsiteY2" fmla="*/ 384449 h 464839"/>
              <a:gd name="connsiteX3" fmla="*/ 1529608 w 1556088"/>
              <a:gd name="connsiteY3" fmla="*/ 385365 h 464839"/>
              <a:gd name="connsiteX4" fmla="*/ 1543435 w 1556088"/>
              <a:gd name="connsiteY4" fmla="*/ 391092 h 464839"/>
              <a:gd name="connsiteX5" fmla="*/ 1556088 w 1556088"/>
              <a:gd name="connsiteY5" fmla="*/ 421639 h 464839"/>
              <a:gd name="connsiteX6" fmla="*/ 1512888 w 1556088"/>
              <a:gd name="connsiteY6" fmla="*/ 464839 h 464839"/>
              <a:gd name="connsiteX7" fmla="*/ 1482341 w 1556088"/>
              <a:gd name="connsiteY7" fmla="*/ 452186 h 464839"/>
              <a:gd name="connsiteX8" fmla="*/ 1481940 w 1556088"/>
              <a:gd name="connsiteY8" fmla="*/ 451219 h 464839"/>
              <a:gd name="connsiteX9" fmla="*/ 1400624 w 1556088"/>
              <a:gd name="connsiteY9" fmla="*/ 401819 h 464839"/>
              <a:gd name="connsiteX10" fmla="*/ 138304 w 1556088"/>
              <a:gd name="connsiteY10" fmla="*/ 82187 h 464839"/>
              <a:gd name="connsiteX11" fmla="*/ 0 w 1556088"/>
              <a:gd name="connsiteY11" fmla="*/ 89171 h 464839"/>
              <a:gd name="connsiteX12" fmla="*/ 0 w 1556088"/>
              <a:gd name="connsiteY12" fmla="*/ 6984 h 464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6088" h="464839">
                <a:moveTo>
                  <a:pt x="138304" y="0"/>
                </a:moveTo>
                <a:cubicBezTo>
                  <a:pt x="609550" y="0"/>
                  <a:pt x="1052913" y="119382"/>
                  <a:pt x="1439800" y="329551"/>
                </a:cubicBezTo>
                <a:lnTo>
                  <a:pt x="1530165" y="384449"/>
                </a:lnTo>
                <a:lnTo>
                  <a:pt x="1529608" y="385365"/>
                </a:lnTo>
                <a:lnTo>
                  <a:pt x="1543435" y="391092"/>
                </a:lnTo>
                <a:cubicBezTo>
                  <a:pt x="1551253" y="398910"/>
                  <a:pt x="1556088" y="409710"/>
                  <a:pt x="1556088" y="421639"/>
                </a:cubicBezTo>
                <a:cubicBezTo>
                  <a:pt x="1556088" y="445498"/>
                  <a:pt x="1536747" y="464839"/>
                  <a:pt x="1512888" y="464839"/>
                </a:cubicBezTo>
                <a:cubicBezTo>
                  <a:pt x="1500959" y="464839"/>
                  <a:pt x="1490159" y="460004"/>
                  <a:pt x="1482341" y="452186"/>
                </a:cubicBezTo>
                <a:lnTo>
                  <a:pt x="1481940" y="451219"/>
                </a:lnTo>
                <a:lnTo>
                  <a:pt x="1400624" y="401819"/>
                </a:lnTo>
                <a:cubicBezTo>
                  <a:pt x="1025383" y="197975"/>
                  <a:pt x="595365" y="82187"/>
                  <a:pt x="138304" y="82187"/>
                </a:cubicBezTo>
                <a:lnTo>
                  <a:pt x="0" y="89171"/>
                </a:lnTo>
                <a:lnTo>
                  <a:pt x="0" y="6984"/>
                </a:lnTo>
                <a:close/>
              </a:path>
            </a:pathLst>
          </a:custGeom>
          <a:solidFill>
            <a:schemeClr val="accent2">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latin typeface="Arial" panose="020B0604020202020204" pitchFamily="34" charset="0"/>
            </a:endParaRPr>
          </a:p>
        </p:txBody>
      </p:sp>
      <p:sp>
        <p:nvSpPr>
          <p:cNvPr id="3" name="日期占位符 2"/>
          <p:cNvSpPr>
            <a:spLocks noGrp="1"/>
          </p:cNvSpPr>
          <p:nvPr>
            <p:ph type="dt" sz="half" idx="10"/>
            <p:custDataLst>
              <p:tags r:id="rId8"/>
            </p:custDataLst>
          </p:nvPr>
        </p:nvSpPr>
        <p:spPr/>
        <p:txBody>
          <a:bodyPr/>
          <a:lstStyle/>
          <a:p>
            <a:r>
              <a:rPr lang="en-US"/>
              <a:t>Date Area</a:t>
            </a:r>
            <a:endParaRPr lang="en-US"/>
          </a:p>
        </p:txBody>
      </p:sp>
      <p:sp>
        <p:nvSpPr>
          <p:cNvPr id="4" name="页脚占位符 3"/>
          <p:cNvSpPr>
            <a:spLocks noGrp="1"/>
          </p:cNvSpPr>
          <p:nvPr>
            <p:ph type="ftr" sz="quarter" idx="11"/>
            <p:custDataLst>
              <p:tags r:id="rId9"/>
            </p:custDataLst>
          </p:nvPr>
        </p:nvSpPr>
        <p:spPr/>
        <p:txBody>
          <a:bodyPr/>
          <a:lstStyle/>
          <a:p>
            <a:endParaRPr lang="en-US"/>
          </a:p>
        </p:txBody>
      </p:sp>
      <p:sp>
        <p:nvSpPr>
          <p:cNvPr id="5" name="灯片编号占位符 4"/>
          <p:cNvSpPr>
            <a:spLocks noGrp="1"/>
          </p:cNvSpPr>
          <p:nvPr>
            <p:ph type="sldNum" sz="quarter" idx="12"/>
            <p:custDataLst>
              <p:tags r:id="rId10"/>
            </p:custDataLst>
          </p:nvPr>
        </p:nvSpPr>
        <p:spPr/>
        <p:txBody>
          <a:bodyPr/>
          <a:lstStyle/>
          <a:p>
            <a:fld id="{BE5F26B5-172A-4DC2-B0B7-181CFC56B87C}"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12" name="任意多边形: 形状 11"/>
          <p:cNvSpPr/>
          <p:nvPr>
            <p:custDataLst>
              <p:tags r:id="rId2"/>
            </p:custDataLst>
          </p:nvPr>
        </p:nvSpPr>
        <p:spPr>
          <a:xfrm rot="10800000" flipV="1">
            <a:off x="0" y="3958483"/>
            <a:ext cx="3353197" cy="2899517"/>
          </a:xfrm>
          <a:custGeom>
            <a:avLst/>
            <a:gdLst>
              <a:gd name="connsiteX0" fmla="*/ 2900150 w 3353197"/>
              <a:gd name="connsiteY0" fmla="*/ 0 h 2899517"/>
              <a:gd name="connsiteX1" fmla="*/ 14582 w 3353197"/>
              <a:gd name="connsiteY1" fmla="*/ 2610069 h 2899517"/>
              <a:gd name="connsiteX2" fmla="*/ 0 w 3353197"/>
              <a:gd name="connsiteY2" fmla="*/ 2899517 h 2899517"/>
              <a:gd name="connsiteX3" fmla="*/ 3353197 w 3353197"/>
              <a:gd name="connsiteY3" fmla="*/ 2899517 h 2899517"/>
              <a:gd name="connsiteX4" fmla="*/ 3353197 w 3353197"/>
              <a:gd name="connsiteY4" fmla="*/ 38949 h 2899517"/>
              <a:gd name="connsiteX5" fmla="*/ 3196713 w 3353197"/>
              <a:gd name="connsiteY5" fmla="*/ 15011 h 2899517"/>
              <a:gd name="connsiteX6" fmla="*/ 2900150 w 3353197"/>
              <a:gd name="connsiteY6" fmla="*/ 0 h 289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197" h="2899517">
                <a:moveTo>
                  <a:pt x="2900150" y="0"/>
                </a:moveTo>
                <a:cubicBezTo>
                  <a:pt x="1398344" y="0"/>
                  <a:pt x="163118" y="1144032"/>
                  <a:pt x="14582" y="2610069"/>
                </a:cubicBezTo>
                <a:lnTo>
                  <a:pt x="0" y="2899517"/>
                </a:lnTo>
                <a:lnTo>
                  <a:pt x="3353197" y="2899517"/>
                </a:lnTo>
                <a:lnTo>
                  <a:pt x="3353197" y="38949"/>
                </a:lnTo>
                <a:lnTo>
                  <a:pt x="3196713" y="15011"/>
                </a:lnTo>
                <a:cubicBezTo>
                  <a:pt x="3099206" y="5085"/>
                  <a:pt x="3000270" y="0"/>
                  <a:pt x="2900150" y="0"/>
                </a:cubicBezTo>
                <a:close/>
              </a:path>
            </a:pathLst>
          </a:custGeom>
          <a:solidFill>
            <a:schemeClr val="accent2">
              <a:lumMod val="60000"/>
              <a:lumOff val="40000"/>
            </a:schemeClr>
          </a:solidFill>
          <a:ln w="12665" cap="flat">
            <a:noFill/>
            <a:prstDash val="solid"/>
            <a:miter/>
          </a:ln>
        </p:spPr>
        <p:txBody>
          <a:bodyPr rtlCol="0" anchor="ctr"/>
          <a:lstStyle/>
          <a:p>
            <a:endParaRPr lang="en-US"/>
          </a:p>
        </p:txBody>
      </p:sp>
      <p:sp>
        <p:nvSpPr>
          <p:cNvPr id="21" name="任意多边形: 形状 20"/>
          <p:cNvSpPr/>
          <p:nvPr>
            <p:custDataLst>
              <p:tags r:id="rId3"/>
            </p:custDataLst>
          </p:nvPr>
        </p:nvSpPr>
        <p:spPr>
          <a:xfrm>
            <a:off x="11804952" y="945310"/>
            <a:ext cx="387049" cy="1099467"/>
          </a:xfrm>
          <a:custGeom>
            <a:avLst/>
            <a:gdLst>
              <a:gd name="connsiteX0" fmla="*/ 387049 w 387049"/>
              <a:gd name="connsiteY0" fmla="*/ 0 h 1099467"/>
              <a:gd name="connsiteX1" fmla="*/ 387049 w 387049"/>
              <a:gd name="connsiteY1" fmla="*/ 1099467 h 1099467"/>
              <a:gd name="connsiteX2" fmla="*/ 348959 w 387049"/>
              <a:gd name="connsiteY2" fmla="*/ 1087392 h 1099467"/>
              <a:gd name="connsiteX3" fmla="*/ 0 w 387049"/>
              <a:gd name="connsiteY3" fmla="*/ 549734 h 1099467"/>
              <a:gd name="connsiteX4" fmla="*/ 348959 w 387049"/>
              <a:gd name="connsiteY4" fmla="*/ 12075 h 1099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49" h="1099467">
                <a:moveTo>
                  <a:pt x="387049" y="0"/>
                </a:moveTo>
                <a:lnTo>
                  <a:pt x="387049" y="1099467"/>
                </a:lnTo>
                <a:lnTo>
                  <a:pt x="348959" y="1087392"/>
                </a:lnTo>
                <a:cubicBezTo>
                  <a:pt x="143890" y="998810"/>
                  <a:pt x="0" y="791433"/>
                  <a:pt x="0" y="549734"/>
                </a:cubicBezTo>
                <a:cubicBezTo>
                  <a:pt x="0" y="308035"/>
                  <a:pt x="143890" y="100658"/>
                  <a:pt x="348959" y="12075"/>
                </a:cubicBezTo>
                <a:close/>
              </a:path>
            </a:pathLst>
          </a:custGeom>
          <a:solidFill>
            <a:schemeClr val="accent2">
              <a:lumMod val="60000"/>
              <a:lumOff val="40000"/>
            </a:schemeClr>
          </a:solidFill>
          <a:ln w="12204" cap="flat">
            <a:noFill/>
            <a:prstDash val="solid"/>
            <a:miter/>
          </a:ln>
        </p:spPr>
        <p:txBody>
          <a:bodyPr rtlCol="0" anchor="ctr"/>
          <a:lstStyle/>
          <a:p>
            <a:endParaRPr lang="en-US"/>
          </a:p>
        </p:txBody>
      </p:sp>
      <p:sp>
        <p:nvSpPr>
          <p:cNvPr id="2" name="标题 1"/>
          <p:cNvSpPr>
            <a:spLocks noGrp="1"/>
          </p:cNvSpPr>
          <p:nvPr>
            <p:ph type="title" hasCustomPrompt="1"/>
            <p:custDataLst>
              <p:tags r:id="rId4"/>
            </p:custDataLst>
          </p:nvPr>
        </p:nvSpPr>
        <p:spPr>
          <a:xfrm>
            <a:off x="2574925" y="3445510"/>
            <a:ext cx="8335010" cy="2221230"/>
          </a:xfrm>
        </p:spPr>
        <p:txBody>
          <a:bodyPr anchor="t">
            <a:normAutofit/>
          </a:bodyPr>
          <a:lstStyle>
            <a:lvl1pPr algn="r">
              <a:defRPr sz="4400" b="1">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5"/>
            </p:custDataLst>
          </p:nvPr>
        </p:nvSpPr>
        <p:spPr>
          <a:xfrm>
            <a:off x="2574925" y="1257935"/>
            <a:ext cx="8335010" cy="2075815"/>
          </a:xfrm>
        </p:spPr>
        <p:txBody>
          <a:bodyPr wrap="none" anchor="b">
            <a:normAutofit/>
          </a:bodyPr>
          <a:lstStyle>
            <a:lvl1pPr marL="0" indent="0" algn="r">
              <a:buNone/>
              <a:defRPr sz="8800" b="1">
                <a:latin typeface="+mn-lt"/>
              </a:defRPr>
            </a:lvl1pPr>
          </a:lstStyle>
          <a:p>
            <a:pPr lvl="0"/>
            <a:r>
              <a:rPr lang="en-US" dirty="0">
                <a:latin typeface="+mn-lt"/>
              </a:rPr>
              <a:t>Click to add text</a:t>
            </a:r>
            <a:endParaRPr lang="en-US" dirty="0"/>
          </a:p>
        </p:txBody>
      </p:sp>
      <p:sp>
        <p:nvSpPr>
          <p:cNvPr id="38" name="任意多边形: 形状 37"/>
          <p:cNvSpPr/>
          <p:nvPr>
            <p:custDataLst>
              <p:tags r:id="rId6"/>
            </p:custDataLst>
          </p:nvPr>
        </p:nvSpPr>
        <p:spPr>
          <a:xfrm>
            <a:off x="0" y="3557269"/>
            <a:ext cx="3776293" cy="3300731"/>
          </a:xfrm>
          <a:custGeom>
            <a:avLst/>
            <a:gdLst>
              <a:gd name="connsiteX0" fmla="*/ 3616350 w 3776293"/>
              <a:gd name="connsiteY0" fmla="*/ 2387276 h 3300731"/>
              <a:gd name="connsiteX1" fmla="*/ 3658737 w 3776293"/>
              <a:gd name="connsiteY1" fmla="*/ 2431233 h 3300731"/>
              <a:gd name="connsiteX2" fmla="*/ 3658360 w 3776293"/>
              <a:gd name="connsiteY2" fmla="*/ 2432177 h 3300731"/>
              <a:gd name="connsiteX3" fmla="*/ 3660035 w 3776293"/>
              <a:gd name="connsiteY3" fmla="*/ 2432177 h 3300731"/>
              <a:gd name="connsiteX4" fmla="*/ 3711831 w 3776293"/>
              <a:gd name="connsiteY4" fmla="*/ 2641081 h 3300731"/>
              <a:gd name="connsiteX5" fmla="*/ 3760165 w 3776293"/>
              <a:gd name="connsiteY5" fmla="*/ 2969504 h 3300731"/>
              <a:gd name="connsiteX6" fmla="*/ 3776293 w 3776293"/>
              <a:gd name="connsiteY6" fmla="*/ 3300731 h 3300731"/>
              <a:gd name="connsiteX7" fmla="*/ 3692471 w 3776293"/>
              <a:gd name="connsiteY7" fmla="*/ 3300731 h 3300731"/>
              <a:gd name="connsiteX8" fmla="*/ 3676776 w 3776293"/>
              <a:gd name="connsiteY8" fmla="*/ 2978392 h 3300731"/>
              <a:gd name="connsiteX9" fmla="*/ 3629712 w 3776293"/>
              <a:gd name="connsiteY9" fmla="*/ 2658599 h 3300731"/>
              <a:gd name="connsiteX10" fmla="*/ 3573572 w 3776293"/>
              <a:gd name="connsiteY10" fmla="*/ 2432177 h 3300731"/>
              <a:gd name="connsiteX11" fmla="*/ 3574340 w 3776293"/>
              <a:gd name="connsiteY11" fmla="*/ 2432177 h 3300731"/>
              <a:gd name="connsiteX12" fmla="*/ 3573963 w 3776293"/>
              <a:gd name="connsiteY12" fmla="*/ 2431233 h 3300731"/>
              <a:gd name="connsiteX13" fmla="*/ 3616350 w 3776293"/>
              <a:gd name="connsiteY13" fmla="*/ 2387276 h 3300731"/>
              <a:gd name="connsiteX14" fmla="*/ 587042 w 3776293"/>
              <a:gd name="connsiteY14" fmla="*/ 0 h 3300731"/>
              <a:gd name="connsiteX15" fmla="*/ 2842423 w 3776293"/>
              <a:gd name="connsiteY15" fmla="*/ 968802 h 3300731"/>
              <a:gd name="connsiteX16" fmla="*/ 2864891 w 3776293"/>
              <a:gd name="connsiteY16" fmla="*/ 994440 h 3300731"/>
              <a:gd name="connsiteX17" fmla="*/ 2864666 w 3776293"/>
              <a:gd name="connsiteY17" fmla="*/ 994704 h 3300731"/>
              <a:gd name="connsiteX18" fmla="*/ 2868619 w 3776293"/>
              <a:gd name="connsiteY18" fmla="*/ 996401 h 3300731"/>
              <a:gd name="connsiteX19" fmla="*/ 2881312 w 3776293"/>
              <a:gd name="connsiteY19" fmla="*/ 1028181 h 3300731"/>
              <a:gd name="connsiteX20" fmla="*/ 2837974 w 3776293"/>
              <a:gd name="connsiteY20" fmla="*/ 1073125 h 3300731"/>
              <a:gd name="connsiteX21" fmla="*/ 2807330 w 3776293"/>
              <a:gd name="connsiteY21" fmla="*/ 1059961 h 3300731"/>
              <a:gd name="connsiteX22" fmla="*/ 2805784 w 3776293"/>
              <a:gd name="connsiteY22" fmla="*/ 1056093 h 3300731"/>
              <a:gd name="connsiteX23" fmla="*/ 2783152 w 3776293"/>
              <a:gd name="connsiteY23" fmla="*/ 1030268 h 3300731"/>
              <a:gd name="connsiteX24" fmla="*/ 587042 w 3776293"/>
              <a:gd name="connsiteY24" fmla="*/ 86926 h 3300731"/>
              <a:gd name="connsiteX25" fmla="*/ 114064 w 3776293"/>
              <a:gd name="connsiteY25" fmla="*/ 124037 h 3300731"/>
              <a:gd name="connsiteX26" fmla="*/ 0 w 3776293"/>
              <a:gd name="connsiteY26" fmla="*/ 145160 h 3300731"/>
              <a:gd name="connsiteX27" fmla="*/ 0 w 3776293"/>
              <a:gd name="connsiteY27" fmla="*/ 56873 h 3300731"/>
              <a:gd name="connsiteX28" fmla="*/ 101299 w 3776293"/>
              <a:gd name="connsiteY28" fmla="*/ 38113 h 3300731"/>
              <a:gd name="connsiteX29" fmla="*/ 587042 w 3776293"/>
              <a:gd name="connsiteY29" fmla="*/ 0 h 330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776293" h="3300731">
                <a:moveTo>
                  <a:pt x="3616350" y="2387276"/>
                </a:moveTo>
                <a:cubicBezTo>
                  <a:pt x="3639760" y="2387276"/>
                  <a:pt x="3658737" y="2406956"/>
                  <a:pt x="3658737" y="2431233"/>
                </a:cubicBezTo>
                <a:lnTo>
                  <a:pt x="3658360" y="2432177"/>
                </a:lnTo>
                <a:lnTo>
                  <a:pt x="3660035" y="2432177"/>
                </a:lnTo>
                <a:lnTo>
                  <a:pt x="3711831" y="2641081"/>
                </a:lnTo>
                <a:cubicBezTo>
                  <a:pt x="3733075" y="2748742"/>
                  <a:pt x="3749275" y="2858309"/>
                  <a:pt x="3760165" y="2969504"/>
                </a:cubicBezTo>
                <a:lnTo>
                  <a:pt x="3776293" y="3300731"/>
                </a:lnTo>
                <a:lnTo>
                  <a:pt x="3692471" y="3300731"/>
                </a:lnTo>
                <a:lnTo>
                  <a:pt x="3676776" y="2978392"/>
                </a:lnTo>
                <a:cubicBezTo>
                  <a:pt x="3666173" y="2870119"/>
                  <a:pt x="3650398" y="2763431"/>
                  <a:pt x="3629712" y="2658599"/>
                </a:cubicBezTo>
                <a:lnTo>
                  <a:pt x="3573572" y="2432177"/>
                </a:lnTo>
                <a:lnTo>
                  <a:pt x="3574340" y="2432177"/>
                </a:lnTo>
                <a:lnTo>
                  <a:pt x="3573963" y="2431233"/>
                </a:lnTo>
                <a:cubicBezTo>
                  <a:pt x="3573963" y="2406956"/>
                  <a:pt x="3592940" y="2387276"/>
                  <a:pt x="3616350" y="2387276"/>
                </a:cubicBezTo>
                <a:close/>
                <a:moveTo>
                  <a:pt x="587042" y="0"/>
                </a:moveTo>
                <a:cubicBezTo>
                  <a:pt x="1467823" y="0"/>
                  <a:pt x="2265221" y="370227"/>
                  <a:pt x="2842423" y="968802"/>
                </a:cubicBezTo>
                <a:lnTo>
                  <a:pt x="2864891" y="994440"/>
                </a:lnTo>
                <a:lnTo>
                  <a:pt x="2864666" y="994704"/>
                </a:lnTo>
                <a:lnTo>
                  <a:pt x="2868619" y="996401"/>
                </a:lnTo>
                <a:cubicBezTo>
                  <a:pt x="2876461" y="1004535"/>
                  <a:pt x="2881312" y="1015771"/>
                  <a:pt x="2881312" y="1028181"/>
                </a:cubicBezTo>
                <a:cubicBezTo>
                  <a:pt x="2881312" y="1053002"/>
                  <a:pt x="2861909" y="1073125"/>
                  <a:pt x="2837974" y="1073125"/>
                </a:cubicBezTo>
                <a:cubicBezTo>
                  <a:pt x="2826007" y="1073125"/>
                  <a:pt x="2815172" y="1068094"/>
                  <a:pt x="2807330" y="1059961"/>
                </a:cubicBezTo>
                <a:lnTo>
                  <a:pt x="2805784" y="1056093"/>
                </a:lnTo>
                <a:lnTo>
                  <a:pt x="2783152" y="1030268"/>
                </a:lnTo>
                <a:cubicBezTo>
                  <a:pt x="2221118" y="447423"/>
                  <a:pt x="1444676" y="86926"/>
                  <a:pt x="587042" y="86926"/>
                </a:cubicBezTo>
                <a:cubicBezTo>
                  <a:pt x="426236" y="86926"/>
                  <a:pt x="268284" y="99599"/>
                  <a:pt x="114064" y="124037"/>
                </a:cubicBezTo>
                <a:lnTo>
                  <a:pt x="0" y="145160"/>
                </a:lnTo>
                <a:lnTo>
                  <a:pt x="0" y="56873"/>
                </a:lnTo>
                <a:lnTo>
                  <a:pt x="101299" y="38113"/>
                </a:lnTo>
                <a:cubicBezTo>
                  <a:pt x="259681" y="13016"/>
                  <a:pt x="421896" y="0"/>
                  <a:pt x="587042" y="0"/>
                </a:cubicBezTo>
                <a:close/>
              </a:path>
            </a:pathLst>
          </a:custGeom>
          <a:solidFill>
            <a:schemeClr val="accent2">
              <a:lumMod val="60000"/>
              <a:lumOff val="4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latin typeface="Arial" panose="020B0604020202020204" pitchFamily="34" charset="0"/>
            </a:endParaRPr>
          </a:p>
        </p:txBody>
      </p:sp>
      <p:pic>
        <p:nvPicPr>
          <p:cNvPr id="10" name="@png2x_girls"/>
          <p:cNvPicPr>
            <a:picLocks noChangeAspect="1"/>
          </p:cNvPicPr>
          <p:nvPr>
            <p:custDataLst>
              <p:tags r:id="rId7"/>
            </p:custDataLst>
          </p:nvPr>
        </p:nvPicPr>
        <p:blipFill>
          <a:blip r:embed="rId8"/>
          <a:stretch>
            <a:fillRect/>
          </a:stretch>
        </p:blipFill>
        <p:spPr>
          <a:xfrm>
            <a:off x="-1" y="2980944"/>
            <a:ext cx="3438144" cy="3877056"/>
          </a:xfrm>
          <a:prstGeom prst="rect">
            <a:avLst/>
          </a:prstGeom>
        </p:spPr>
      </p:pic>
      <p:sp>
        <p:nvSpPr>
          <p:cNvPr id="3" name="日期占位符 2"/>
          <p:cNvSpPr>
            <a:spLocks noGrp="1"/>
          </p:cNvSpPr>
          <p:nvPr>
            <p:ph type="dt" sz="half" idx="14"/>
            <p:custDataLst>
              <p:tags r:id="rId9"/>
            </p:custDataLst>
          </p:nvPr>
        </p:nvSpPr>
        <p:spPr/>
        <p:txBody>
          <a:bodyPr/>
          <a:lstStyle/>
          <a:p>
            <a:r>
              <a:rPr lang="en-US"/>
              <a:t>Date Area</a:t>
            </a:r>
            <a:endParaRPr lang="en-US"/>
          </a:p>
        </p:txBody>
      </p:sp>
      <p:sp>
        <p:nvSpPr>
          <p:cNvPr id="4" name="页脚占位符 3"/>
          <p:cNvSpPr>
            <a:spLocks noGrp="1"/>
          </p:cNvSpPr>
          <p:nvPr>
            <p:ph type="ftr" sz="quarter" idx="15"/>
            <p:custDataLst>
              <p:tags r:id="rId10"/>
            </p:custDataLst>
          </p:nvPr>
        </p:nvSpPr>
        <p:spPr/>
        <p:txBody>
          <a:bodyPr/>
          <a:lstStyle/>
          <a:p>
            <a:endParaRPr lang="en-US"/>
          </a:p>
        </p:txBody>
      </p:sp>
      <p:sp>
        <p:nvSpPr>
          <p:cNvPr id="5" name="灯片编号占位符 4"/>
          <p:cNvSpPr>
            <a:spLocks noGrp="1"/>
          </p:cNvSpPr>
          <p:nvPr>
            <p:ph type="sldNum" sz="quarter" idx="16"/>
            <p:custDataLst>
              <p:tags r:id="rId11"/>
            </p:custDataLst>
          </p:nvPr>
        </p:nvSpPr>
        <p:spPr/>
        <p:txBody>
          <a:bodyPr/>
          <a:lstStyle/>
          <a:p>
            <a:fld id="{BE5F26B5-172A-4DC2-B0B7-181CFC56B87C}"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vert="horz"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695960" y="1301750"/>
            <a:ext cx="5323840" cy="4875850"/>
          </a:xfrm>
        </p:spPr>
        <p:txBody>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6172200" y="1301750"/>
            <a:ext cx="5323840" cy="4875850"/>
          </a:xfrm>
        </p:spPr>
        <p:txBody>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595" y="360045"/>
            <a:ext cx="10799445" cy="864235"/>
          </a:xfrm>
        </p:spPr>
        <p:txBody>
          <a:bodyPr vert="horz" lIns="0" tIns="0" rIns="0" bIns="0" rtlCol="0" anchor="ctr">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3"/>
            </p:custDataLst>
          </p:nvPr>
        </p:nvSpPr>
        <p:spPr>
          <a:xfrm>
            <a:off x="695960" y="1301750"/>
            <a:ext cx="5323840" cy="411303"/>
          </a:xfrm>
        </p:spPr>
        <p:txBody>
          <a:bodyPr anchor="b">
            <a:normAutofit/>
          </a:bodyPr>
          <a:lstStyle>
            <a:lvl1pPr marL="0" indent="0">
              <a:buNone/>
              <a:defRPr sz="20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4"/>
            </p:custDataLst>
          </p:nvPr>
        </p:nvSpPr>
        <p:spPr>
          <a:xfrm>
            <a:off x="695960" y="1875099"/>
            <a:ext cx="5323840" cy="4300276"/>
          </a:xfrm>
        </p:spPr>
        <p:txBody>
          <a:body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5"/>
            </p:custDataLst>
          </p:nvPr>
        </p:nvSpPr>
        <p:spPr>
          <a:xfrm>
            <a:off x="6172200" y="1301750"/>
            <a:ext cx="5323840" cy="411303"/>
          </a:xfrm>
        </p:spPr>
        <p:txBody>
          <a:bodyPr anchor="b">
            <a:normAutofit/>
          </a:bodyPr>
          <a:lstStyle>
            <a:lvl1pPr marL="0" indent="0">
              <a:buNone/>
              <a:defRPr sz="20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6"/>
            </p:custDataLst>
          </p:nvPr>
        </p:nvSpPr>
        <p:spPr>
          <a:xfrm>
            <a:off x="6172200" y="1875099"/>
            <a:ext cx="5323840" cy="4300276"/>
          </a:xfrm>
        </p:spPr>
        <p:txBody>
          <a:bodyPr/>
          <a:lstStyle/>
          <a:p>
            <a:pPr lvl="0"/>
            <a:r>
              <a:rPr lang="en-US" dirty="0">
                <a:latin typeface="+mn-lt"/>
              </a:rPr>
              <a:t>Click to add text</a:t>
            </a:r>
            <a:endParaRPr lang="en-US" dirty="0"/>
          </a:p>
        </p:txBody>
      </p:sp>
      <p:sp>
        <p:nvSpPr>
          <p:cNvPr id="7" name="日期占位符 6"/>
          <p:cNvSpPr>
            <a:spLocks noGrp="1"/>
          </p:cNvSpPr>
          <p:nvPr>
            <p:ph type="dt" sz="half" idx="10"/>
            <p:custDataLst>
              <p:tags r:id="rId7"/>
            </p:custDataLst>
          </p:nvPr>
        </p:nvSpPr>
        <p:spPr/>
        <p:txBody>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695960" y="360045"/>
            <a:ext cx="10801985" cy="5817870"/>
          </a:xfrm>
        </p:spPr>
        <p:txBody>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a:lstStyle/>
          <a:p>
            <a:fld id="{BE5F26B5-172A-4DC2-B0B7-181CFC56B8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tags" Target="../tags/tag82.xml"/><Relationship Id="rId2" Type="http://schemas.openxmlformats.org/officeDocument/2006/relationships/slideLayout" Target="../slideLayouts/slideLayout2.xml"/><Relationship Id="rId19" Type="http://schemas.openxmlformats.org/officeDocument/2006/relationships/tags" Target="../tags/tag81.xml"/><Relationship Id="rId18" Type="http://schemas.openxmlformats.org/officeDocument/2006/relationships/tags" Target="../tags/tag80.xml"/><Relationship Id="rId17" Type="http://schemas.openxmlformats.org/officeDocument/2006/relationships/tags" Target="../tags/tag79.xml"/><Relationship Id="rId16" Type="http://schemas.openxmlformats.org/officeDocument/2006/relationships/tags" Target="../tags/tag78.xml"/><Relationship Id="rId15" Type="http://schemas.openxmlformats.org/officeDocument/2006/relationships/tags" Target="../tags/tag77.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image" Target="../media/image12.png"/><Relationship Id="rId12" Type="http://schemas.openxmlformats.org/officeDocument/2006/relationships/tags" Target="../tags/tag15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9" name="任意多边形: 形状 8"/>
          <p:cNvSpPr/>
          <p:nvPr>
            <p:custDataLst>
              <p:tags r:id="rId12"/>
            </p:custDataLst>
          </p:nvPr>
        </p:nvSpPr>
        <p:spPr>
          <a:xfrm rot="10800000" flipV="1">
            <a:off x="0" y="2650409"/>
            <a:ext cx="309221" cy="759779"/>
          </a:xfrm>
          <a:custGeom>
            <a:avLst/>
            <a:gdLst>
              <a:gd name="connsiteX0" fmla="*/ 309221 w 309221"/>
              <a:gd name="connsiteY0" fmla="*/ 0 h 759779"/>
              <a:gd name="connsiteX1" fmla="*/ 308399 w 309221"/>
              <a:gd name="connsiteY1" fmla="*/ 84 h 759779"/>
              <a:gd name="connsiteX2" fmla="*/ 0 w 309221"/>
              <a:gd name="connsiteY2" fmla="*/ 379889 h 759779"/>
              <a:gd name="connsiteX3" fmla="*/ 308399 w 309221"/>
              <a:gd name="connsiteY3" fmla="*/ 759696 h 759779"/>
              <a:gd name="connsiteX4" fmla="*/ 309221 w 309221"/>
              <a:gd name="connsiteY4" fmla="*/ 759779 h 759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1" h="759779">
                <a:moveTo>
                  <a:pt x="309221" y="0"/>
                </a:moveTo>
                <a:lnTo>
                  <a:pt x="308399" y="84"/>
                </a:lnTo>
                <a:cubicBezTo>
                  <a:pt x="132396" y="36233"/>
                  <a:pt x="0" y="192542"/>
                  <a:pt x="0" y="379889"/>
                </a:cubicBezTo>
                <a:cubicBezTo>
                  <a:pt x="0" y="567236"/>
                  <a:pt x="132396" y="723546"/>
                  <a:pt x="308399" y="759696"/>
                </a:cubicBezTo>
                <a:lnTo>
                  <a:pt x="309221" y="759779"/>
                </a:lnTo>
                <a:close/>
              </a:path>
            </a:pathLst>
          </a:custGeom>
          <a:solidFill>
            <a:schemeClr val="accent2">
              <a:lumMod val="60000"/>
              <a:lumOff val="40000"/>
            </a:schemeClr>
          </a:solidFill>
          <a:ln w="12192" cap="flat">
            <a:noFill/>
            <a:prstDash val="solid"/>
            <a:miter/>
          </a:ln>
        </p:spPr>
        <p:txBody>
          <a:bodyPr rtlCol="0" anchor="ctr"/>
          <a:lstStyle/>
          <a:p>
            <a:endParaRPr lang="en-US">
              <a:latin typeface="Arial" panose="020B0604020202020204" pitchFamily="34" charset="0"/>
            </a:endParaRPr>
          </a:p>
        </p:txBody>
      </p:sp>
      <p:sp>
        <p:nvSpPr>
          <p:cNvPr id="2" name="标题占位符 1"/>
          <p:cNvSpPr>
            <a:spLocks noGrp="1"/>
          </p:cNvSpPr>
          <p:nvPr>
            <p:ph type="title"/>
            <p:custDataLst>
              <p:tags r:id="rId13"/>
            </p:custDataLst>
          </p:nvPr>
        </p:nvSpPr>
        <p:spPr>
          <a:xfrm>
            <a:off x="695960" y="360000"/>
            <a:ext cx="10800000" cy="720000"/>
          </a:xfrm>
          <a:prstGeom prst="rect">
            <a:avLst/>
          </a:prstGeom>
        </p:spPr>
        <p:txBody>
          <a:bodyPr vert="horz" lIns="0" tIns="0" rIns="0" bIns="0" rtlCol="0" anchor="ctr">
            <a:normAutofit/>
          </a:bodyPr>
          <a:lstStyle/>
          <a:p>
            <a:r>
              <a:rPr lang="en-US" dirty="0">
                <a:latin typeface="+mj-lt"/>
              </a:rPr>
              <a:t>Click to add title</a:t>
            </a:r>
            <a:endParaRPr lang="en-US" dirty="0"/>
          </a:p>
        </p:txBody>
      </p:sp>
      <p:sp>
        <p:nvSpPr>
          <p:cNvPr id="4" name="日期占位符 3"/>
          <p:cNvSpPr>
            <a:spLocks noGrp="1"/>
          </p:cNvSpPr>
          <p:nvPr>
            <p:ph type="dt" sz="half" idx="2"/>
            <p:custDataLst>
              <p:tags r:id="rId14"/>
            </p:custDataLst>
          </p:nvPr>
        </p:nvSpPr>
        <p:spPr>
          <a:xfrm>
            <a:off x="69596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r>
              <a:rPr lang="en-US"/>
              <a:t>Date Area</a:t>
            </a:r>
            <a:endParaRPr lang="en-US"/>
          </a:p>
        </p:txBody>
      </p:sp>
      <p:sp>
        <p:nvSpPr>
          <p:cNvPr id="21" name="任意多边形: 形状 20"/>
          <p:cNvSpPr/>
          <p:nvPr>
            <p:custDataLst>
              <p:tags r:id="rId15"/>
            </p:custDataLst>
          </p:nvPr>
        </p:nvSpPr>
        <p:spPr>
          <a:xfrm rot="10800000" flipV="1">
            <a:off x="11374755" y="6016625"/>
            <a:ext cx="817245" cy="841375"/>
          </a:xfrm>
          <a:custGeom>
            <a:avLst/>
            <a:gdLst>
              <a:gd name="connsiteX0" fmla="*/ 396103 w 1751569"/>
              <a:gd name="connsiteY0" fmla="*/ 0 h 1799413"/>
              <a:gd name="connsiteX1" fmla="*/ 122929 w 1751569"/>
              <a:gd name="connsiteY1" fmla="*/ 27610 h 1799413"/>
              <a:gd name="connsiteX2" fmla="*/ 0 w 1751569"/>
              <a:gd name="connsiteY2" fmla="*/ 59302 h 1799413"/>
              <a:gd name="connsiteX3" fmla="*/ 0 w 1751569"/>
              <a:gd name="connsiteY3" fmla="*/ 1799413 h 1799413"/>
              <a:gd name="connsiteX4" fmla="*/ 1677388 w 1751569"/>
              <a:gd name="connsiteY4" fmla="*/ 1799413 h 1799413"/>
              <a:gd name="connsiteX5" fmla="*/ 1690630 w 1751569"/>
              <a:gd name="connsiteY5" fmla="*/ 1763137 h 1799413"/>
              <a:gd name="connsiteX6" fmla="*/ 1751569 w 1751569"/>
              <a:gd name="connsiteY6" fmla="*/ 1359010 h 1799413"/>
              <a:gd name="connsiteX7" fmla="*/ 396103 w 1751569"/>
              <a:gd name="connsiteY7" fmla="*/ 0 h 179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1569" h="1799413">
                <a:moveTo>
                  <a:pt x="396103" y="0"/>
                </a:moveTo>
                <a:cubicBezTo>
                  <a:pt x="302528" y="0"/>
                  <a:pt x="211167" y="9507"/>
                  <a:pt x="122929" y="27610"/>
                </a:cubicBezTo>
                <a:lnTo>
                  <a:pt x="0" y="59302"/>
                </a:lnTo>
                <a:lnTo>
                  <a:pt x="0" y="1799413"/>
                </a:lnTo>
                <a:lnTo>
                  <a:pt x="1677388" y="1799413"/>
                </a:lnTo>
                <a:lnTo>
                  <a:pt x="1690630" y="1763137"/>
                </a:lnTo>
                <a:cubicBezTo>
                  <a:pt x="1730234" y="1635474"/>
                  <a:pt x="1751569" y="1499740"/>
                  <a:pt x="1751569" y="1359010"/>
                </a:cubicBezTo>
                <a:cubicBezTo>
                  <a:pt x="1751569" y="608450"/>
                  <a:pt x="1144707" y="0"/>
                  <a:pt x="396103" y="0"/>
                </a:cubicBezTo>
                <a:close/>
              </a:path>
            </a:pathLst>
          </a:custGeom>
          <a:solidFill>
            <a:schemeClr val="accent2">
              <a:lumMod val="60000"/>
              <a:lumOff val="40000"/>
            </a:schemeClr>
          </a:solidFill>
          <a:ln w="12625" cap="flat">
            <a:noFill/>
            <a:prstDash val="solid"/>
            <a:miter/>
          </a:ln>
        </p:spPr>
        <p:txBody>
          <a:bodyPr rtlCol="0" anchor="ctr"/>
          <a:lstStyle/>
          <a:p>
            <a:endParaRPr lang="en-US">
              <a:latin typeface="Arial" panose="020B0604020202020204" pitchFamily="34" charset="0"/>
            </a:endParaRPr>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a:p>
        </p:txBody>
      </p:sp>
      <p:sp>
        <p:nvSpPr>
          <p:cNvPr id="6" name="灯片编号占位符 5"/>
          <p:cNvSpPr>
            <a:spLocks noGrp="1"/>
          </p:cNvSpPr>
          <p:nvPr>
            <p:ph type="sldNum" sz="quarter" idx="4"/>
            <p:custDataLst>
              <p:tags r:id="rId17"/>
            </p:custDataLst>
          </p:nvPr>
        </p:nvSpPr>
        <p:spPr>
          <a:xfrm>
            <a:off x="8753983"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BE5F26B5-172A-4DC2-B0B7-181CFC56B87C}" type="slidenum">
              <a:rPr lang="en-US" smtClean="0"/>
            </a:fld>
            <a:endParaRPr lang="en-US" dirty="0"/>
          </a:p>
        </p:txBody>
      </p:sp>
      <p:sp>
        <p:nvSpPr>
          <p:cNvPr id="3" name="文本占位符 2"/>
          <p:cNvSpPr>
            <a:spLocks noGrp="1"/>
          </p:cNvSpPr>
          <p:nvPr>
            <p:ph type="body" idx="1"/>
            <p:custDataLst>
              <p:tags r:id="rId18"/>
            </p:custDataLst>
          </p:nvPr>
        </p:nvSpPr>
        <p:spPr>
          <a:xfrm>
            <a:off x="695960" y="1301749"/>
            <a:ext cx="10800000" cy="4873625"/>
          </a:xfrm>
          <a:prstGeom prst="rect">
            <a:avLst/>
          </a:prstGeom>
        </p:spPr>
        <p:txBody>
          <a:bodyPr vert="horz" lIns="0" tIns="0" rIns="0" bIns="0" rtlCol="0">
            <a:normAutofit/>
          </a:bodyPr>
          <a:lstStyle/>
          <a:p>
            <a:pPr lvl="0"/>
            <a:r>
              <a:rPr lang="en-US" dirty="0">
                <a:latin typeface="+mn-lt"/>
              </a:rPr>
              <a:t>Click to add text</a:t>
            </a:r>
            <a:endParaRPr lang="en-US" dirty="0"/>
          </a:p>
        </p:txBody>
      </p:sp>
      <p:sp>
        <p:nvSpPr>
          <p:cNvPr id="25" name="任意多边形: 形状 24"/>
          <p:cNvSpPr/>
          <p:nvPr>
            <p:custDataLst>
              <p:tags r:id="rId19"/>
            </p:custDataLst>
          </p:nvPr>
        </p:nvSpPr>
        <p:spPr>
          <a:xfrm>
            <a:off x="11227435" y="5887085"/>
            <a:ext cx="961390" cy="970915"/>
          </a:xfrm>
          <a:custGeom>
            <a:avLst/>
            <a:gdLst>
              <a:gd name="connsiteX0" fmla="*/ 1681060 w 2059866"/>
              <a:gd name="connsiteY0" fmla="*/ 0 h 2077480"/>
              <a:gd name="connsiteX1" fmla="*/ 2019852 w 2059866"/>
              <a:gd name="connsiteY1" fmla="*/ 34153 h 2077480"/>
              <a:gd name="connsiteX2" fmla="*/ 2059866 w 2059866"/>
              <a:gd name="connsiteY2" fmla="*/ 44442 h 2077480"/>
              <a:gd name="connsiteX3" fmla="*/ 2059866 w 2059866"/>
              <a:gd name="connsiteY3" fmla="*/ 66811 h 2077480"/>
              <a:gd name="connsiteX4" fmla="*/ 2015482 w 2059866"/>
              <a:gd name="connsiteY4" fmla="*/ 55399 h 2077480"/>
              <a:gd name="connsiteX5" fmla="*/ 1681060 w 2059866"/>
              <a:gd name="connsiteY5" fmla="*/ 21686 h 2077480"/>
              <a:gd name="connsiteX6" fmla="*/ 21686 w 2059866"/>
              <a:gd name="connsiteY6" fmla="*/ 1681059 h 2077480"/>
              <a:gd name="connsiteX7" fmla="*/ 55399 w 2059866"/>
              <a:gd name="connsiteY7" fmla="*/ 2015481 h 2077480"/>
              <a:gd name="connsiteX8" fmla="*/ 71340 w 2059866"/>
              <a:gd name="connsiteY8" fmla="*/ 2077480 h 2077480"/>
              <a:gd name="connsiteX9" fmla="*/ 48971 w 2059866"/>
              <a:gd name="connsiteY9" fmla="*/ 2077480 h 2077480"/>
              <a:gd name="connsiteX10" fmla="*/ 34153 w 2059866"/>
              <a:gd name="connsiteY10" fmla="*/ 2019851 h 2077480"/>
              <a:gd name="connsiteX11" fmla="*/ 0 w 2059866"/>
              <a:gd name="connsiteY11" fmla="*/ 1681059 h 2077480"/>
              <a:gd name="connsiteX12" fmla="*/ 1681060 w 2059866"/>
              <a:gd name="connsiteY12" fmla="*/ 0 h 207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9866" h="2077480">
                <a:moveTo>
                  <a:pt x="1681060" y="0"/>
                </a:moveTo>
                <a:cubicBezTo>
                  <a:pt x="1797113" y="0"/>
                  <a:pt x="1910419" y="11760"/>
                  <a:pt x="2019852" y="34153"/>
                </a:cubicBezTo>
                <a:lnTo>
                  <a:pt x="2059866" y="44442"/>
                </a:lnTo>
                <a:lnTo>
                  <a:pt x="2059866" y="66811"/>
                </a:lnTo>
                <a:lnTo>
                  <a:pt x="2015482" y="55399"/>
                </a:lnTo>
                <a:cubicBezTo>
                  <a:pt x="1907461" y="33294"/>
                  <a:pt x="1795616" y="21686"/>
                  <a:pt x="1681060" y="21686"/>
                </a:cubicBezTo>
                <a:cubicBezTo>
                  <a:pt x="764613" y="21686"/>
                  <a:pt x="21686" y="764613"/>
                  <a:pt x="21686" y="1681059"/>
                </a:cubicBezTo>
                <a:cubicBezTo>
                  <a:pt x="21686" y="1795615"/>
                  <a:pt x="33294" y="1907460"/>
                  <a:pt x="55399" y="2015481"/>
                </a:cubicBezTo>
                <a:lnTo>
                  <a:pt x="71340" y="2077480"/>
                </a:lnTo>
                <a:lnTo>
                  <a:pt x="48971" y="2077480"/>
                </a:lnTo>
                <a:lnTo>
                  <a:pt x="34153" y="2019851"/>
                </a:lnTo>
                <a:cubicBezTo>
                  <a:pt x="11760" y="1910418"/>
                  <a:pt x="0" y="1797112"/>
                  <a:pt x="0" y="1681059"/>
                </a:cubicBezTo>
                <a:cubicBezTo>
                  <a:pt x="0" y="752636"/>
                  <a:pt x="752636" y="0"/>
                  <a:pt x="1681060" y="0"/>
                </a:cubicBezTo>
                <a:close/>
              </a:path>
            </a:pathLst>
          </a:custGeom>
          <a:solidFill>
            <a:schemeClr val="accent2">
              <a:lumMod val="60000"/>
              <a:lumOff val="40000"/>
              <a:alpha val="0"/>
            </a:schemeClr>
          </a:solidFill>
          <a:ln w="35362" cap="rnd">
            <a:solidFill>
              <a:srgbClr val="FED48D">
                <a:alpha val="32000"/>
              </a:srgb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a:solidFill>
                <a:schemeClr val="tx1"/>
              </a:solidFill>
              <a:latin typeface="Arial" panose="020B0604020202020204" pitchFamily="34" charset="0"/>
            </a:endParaRPr>
          </a:p>
        </p:txBody>
      </p:sp>
      <p:sp>
        <p:nvSpPr>
          <p:cNvPr id="7" name="KSO_TEMPLATE" hidden="1"/>
          <p:cNvSpPr/>
          <p:nvPr>
            <p:custDataLst>
              <p:tags r:id="rId20"/>
            </p:custDataLst>
          </p:nvPr>
        </p:nvSpPr>
        <p:spPr>
          <a:xfrm>
            <a:off x="0" y="0"/>
            <a:ext cx="0" cy="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latin typeface="汉仪综艺体简" panose="02010600000101010101" charset="-122"/>
              <a:ea typeface="汉仪综艺体简" panose="02010600000101010101" charset="-122"/>
              <a:cs typeface="汉仪综艺体简" panose="02010600000101010101" charset="-122"/>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3200" b="0" kern="1200">
          <a:solidFill>
            <a:schemeClr val="tx1"/>
          </a:solidFill>
          <a:latin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600" b="0" kern="1200">
          <a:solidFill>
            <a:schemeClr val="tx1"/>
          </a:solidFill>
          <a:latin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1400" b="0" kern="1200">
          <a:solidFill>
            <a:schemeClr val="tx1">
              <a:lumMod val="65000"/>
              <a:lumOff val="35000"/>
            </a:schemeClr>
          </a:solidFill>
          <a:latin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200" b="0" kern="1200">
          <a:solidFill>
            <a:schemeClr val="tx1">
              <a:lumMod val="65000"/>
              <a:lumOff val="35000"/>
            </a:schemeClr>
          </a:solidFill>
          <a:latin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100" b="0" kern="1200">
          <a:solidFill>
            <a:schemeClr val="tx1">
              <a:lumMod val="65000"/>
              <a:lumOff val="35000"/>
            </a:schemeClr>
          </a:solidFill>
          <a:latin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050" b="0" kern="1200">
          <a:solidFill>
            <a:schemeClr val="tx1">
              <a:lumMod val="65000"/>
              <a:lumOff val="35000"/>
            </a:schemeClr>
          </a:solidFill>
          <a:latin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商务-读书_04"/>
          <p:cNvPicPr>
            <a:picLocks noChangeAspect="1"/>
          </p:cNvPicPr>
          <p:nvPr userDrawn="1">
            <p:custDataLst>
              <p:tags r:id="rId12"/>
            </p:custDataLst>
          </p:nvPr>
        </p:nvPicPr>
        <p:blipFill>
          <a:blip r:embed="rId13"/>
          <a:stretch>
            <a:fillRect/>
          </a:stretch>
        </p:blipFill>
        <p:spPr>
          <a:xfrm>
            <a:off x="0" y="0"/>
            <a:ext cx="12192000" cy="6858000"/>
          </a:xfrm>
          <a:prstGeom prst="rect">
            <a:avLst/>
          </a:prstGeom>
        </p:spPr>
      </p:pic>
      <p:sp>
        <p:nvSpPr>
          <p:cNvPr id="2" name="标题占位符 1"/>
          <p:cNvSpPr>
            <a:spLocks noGrp="1"/>
          </p:cNvSpPr>
          <p:nvPr>
            <p:ph type="title"/>
            <p:custDataLst>
              <p:tags r:id="rId14"/>
            </p:custDataLst>
          </p:nvPr>
        </p:nvSpPr>
        <p:spPr>
          <a:xfrm>
            <a:off x="838200" y="360000"/>
            <a:ext cx="10515600" cy="864000"/>
          </a:xfrm>
          <a:prstGeom prst="rect">
            <a:avLst/>
          </a:prstGeom>
        </p:spPr>
        <p:txBody>
          <a:bodyPr vert="horz" lIns="0" tIns="0" rIns="0" bIns="0" rtlCol="0" anchor="ctr">
            <a:normAutofit/>
          </a:bodyPr>
          <a:lstStyle/>
          <a:p>
            <a:r>
              <a:rPr lang="en-US" dirty="0"/>
              <a:t>Click to add title</a:t>
            </a:r>
            <a:endParaRPr lang="en-US" dirty="0"/>
          </a:p>
        </p:txBody>
      </p:sp>
      <p:sp>
        <p:nvSpPr>
          <p:cNvPr id="3" name="文本占位符 2"/>
          <p:cNvSpPr>
            <a:spLocks noGrp="1"/>
          </p:cNvSpPr>
          <p:nvPr>
            <p:ph type="body" idx="1"/>
            <p:custDataLst>
              <p:tags r:id="rId15"/>
            </p:custDataLst>
          </p:nvPr>
        </p:nvSpPr>
        <p:spPr>
          <a:xfrm>
            <a:off x="838200" y="1364400"/>
            <a:ext cx="10515600" cy="4813200"/>
          </a:xfrm>
          <a:prstGeom prst="rect">
            <a:avLst/>
          </a:prstGeom>
        </p:spPr>
        <p:txBody>
          <a:bodyPr vert="horz" lIns="0" tIns="0" rIns="0" bIns="0" rtlCol="0">
            <a:normAutofit/>
          </a:bodyPr>
          <a:lstStyle/>
          <a:p>
            <a:pPr lvl="0"/>
            <a:r>
              <a:rPr lang="en-US" dirty="0"/>
              <a:t>Click to add text</a:t>
            </a:r>
            <a:endParaRPr lang="en-US" dirty="0"/>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sym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sym typeface="Arial" panose="020B0604020202020204" pitchFamily="34" charset="0"/>
              </a:defRPr>
            </a:lvl1pPr>
          </a:lstStyle>
          <a:p>
            <a:endParaRPr 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sym typeface="Arial" panose="020B0604020202020204" pitchFamily="34" charset="0"/>
              </a:defRPr>
            </a:lvl1pPr>
          </a:lstStyle>
          <a:p>
            <a:fld id="{BE5F26B5-172A-4DC2-B0B7-181CFC56B87C}" type="slidenum">
              <a:rPr lang="en-US" smtClean="0"/>
            </a:fld>
            <a:endParaRPr lang="en-US"/>
          </a:p>
        </p:txBody>
      </p:sp>
      <p:sp>
        <p:nvSpPr>
          <p:cNvPr id="9" name="KSO_TEMPLATE" hidden="1"/>
          <p:cNvSpPr/>
          <p:nvPr userDrawn="1">
            <p:custDataLst>
              <p:tags r:id="rId19"/>
            </p:custDataLst>
          </p:nvPr>
        </p:nvSpPr>
        <p:spPr>
          <a:xfrm>
            <a:off x="0" y="0"/>
            <a:ext cx="0" cy="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accent1"/>
          </a:solidFill>
          <a:latin typeface="Arial" panose="020B0604020202020204" pitchFamily="34" charset="0"/>
          <a:sym typeface="Arial" panose="020B0604020202020204" pitchFamily="34" charset="0"/>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Arial" panose="020B0604020202020204" pitchFamily="34" charset="0"/>
          <a:sym typeface="Arial" panose="020B0604020202020204" pitchFamily="34" charset="0"/>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84.xml"/></Relationships>
</file>

<file path=ppt/slides/_rels/slide2.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tags" Target="../tags/tag168.xml"/><Relationship Id="rId6" Type="http://schemas.openxmlformats.org/officeDocument/2006/relationships/tags" Target="../tags/tag167.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3" Type="http://schemas.openxmlformats.org/officeDocument/2006/relationships/slideLayout" Target="../slideLayouts/slideLayout1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tags" Target="../tags/tag16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7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署名"/>
          <p:cNvSpPr>
            <a:spLocks noGrp="1"/>
          </p:cNvSpPr>
          <p:nvPr>
            <p:ph type="body" sz="quarter" idx="17"/>
            <p:custDataLst>
              <p:tags r:id="rId1"/>
            </p:custDataLst>
          </p:nvPr>
        </p:nvSpPr>
        <p:spPr>
          <a:xfrm>
            <a:off x="842010" y="4935220"/>
            <a:ext cx="76200" cy="76200"/>
          </a:xfrm>
        </p:spPr>
        <p:txBody>
          <a:bodyPr>
            <a:normAutofit fontScale="25000"/>
          </a:bodyPr>
          <a:p>
            <a:r>
              <a:rPr lang="en-US"/>
              <a:t>Name</a:t>
            </a:r>
            <a:endParaRPr lang="en-US"/>
          </a:p>
        </p:txBody>
      </p:sp>
      <p:sp>
        <p:nvSpPr>
          <p:cNvPr id="4" name="标题"/>
          <p:cNvSpPr>
            <a:spLocks noGrp="1"/>
          </p:cNvSpPr>
          <p:nvPr>
            <p:ph type="ctrTitle"/>
            <p:custDataLst>
              <p:tags r:id="rId2"/>
            </p:custDataLst>
          </p:nvPr>
        </p:nvSpPr>
        <p:spPr>
          <a:xfrm>
            <a:off x="1191260" y="1675130"/>
            <a:ext cx="6402705" cy="3098165"/>
          </a:xfrm>
        </p:spPr>
        <p:txBody>
          <a:bodyPr>
            <a:normAutofit fontScale="90000"/>
          </a:bodyPr>
          <a:p>
            <a:br>
              <a:rPr lang="en-US" dirty="0" smtClean="0">
                <a:solidFill>
                  <a:srgbClr val="0F0F0F"/>
                </a:solidFill>
                <a:latin typeface="Times New Roman" panose="02020603050405020304" pitchFamily="18" charset="0"/>
                <a:cs typeface="Times New Roman" panose="02020603050405020304" pitchFamily="18" charset="0"/>
                <a:sym typeface="+mn-ea"/>
              </a:rPr>
            </a:br>
            <a:r>
              <a:rPr lang="en-US" dirty="0" smtClean="0">
                <a:solidFill>
                  <a:srgbClr val="0F0F0F"/>
                </a:solidFill>
                <a:latin typeface="Times New Roman" panose="02020603050405020304" pitchFamily="18" charset="0"/>
                <a:cs typeface="Times New Roman" panose="02020603050405020304" pitchFamily="18" charset="0"/>
                <a:sym typeface="+mn-ea"/>
              </a:rPr>
              <a:t>   </a:t>
            </a:r>
            <a:br>
              <a:rPr lang="en-US" dirty="0" smtClean="0">
                <a:solidFill>
                  <a:srgbClr val="0F0F0F"/>
                </a:solidFill>
                <a:latin typeface="Times New Roman" panose="02020603050405020304" pitchFamily="18" charset="0"/>
                <a:cs typeface="Times New Roman" panose="02020603050405020304" pitchFamily="18" charset="0"/>
                <a:sym typeface="+mn-ea"/>
              </a:rPr>
            </a:br>
            <a:r>
              <a:rPr lang="en-US" dirty="0" smtClean="0">
                <a:solidFill>
                  <a:srgbClr val="0F0F0F"/>
                </a:solidFill>
                <a:latin typeface="Times New Roman" panose="02020603050405020304" pitchFamily="18" charset="0"/>
                <a:cs typeface="Times New Roman" panose="02020603050405020304" pitchFamily="18" charset="0"/>
                <a:sym typeface="+mn-ea"/>
              </a:rPr>
              <a:t>   using Excel</a:t>
            </a:r>
            <a:r>
              <a:rPr lang="en-US" dirty="0" smtClean="0">
                <a:solidFill>
                  <a:srgbClr val="0F0F0F"/>
                </a:solidFill>
                <a:effectLst/>
                <a:latin typeface="Times New Roman" panose="02020603050405020304" pitchFamily="18" charset="0"/>
                <a:cs typeface="Times New Roman" panose="02020603050405020304" pitchFamily="18" charset="0"/>
                <a:sym typeface="+mn-ea"/>
              </a:rPr>
              <a:t> </a:t>
            </a:r>
            <a:br>
              <a:rPr lang="en-US" dirty="0" smtClean="0">
                <a:solidFill>
                  <a:srgbClr val="0F0F0F"/>
                </a:solidFill>
                <a:effectLst/>
                <a:latin typeface="Roboto" panose="020F0502020204030204" pitchFamily="2" charset="0"/>
                <a:sym typeface="+mn-ea"/>
              </a:rPr>
            </a:br>
            <a:br>
              <a:rPr lang="en-US" spc="15" dirty="0" smtClean="0">
                <a:sym typeface="+mn-ea"/>
              </a:rPr>
            </a:br>
            <a:endParaRPr lang="en-US" dirty="0"/>
          </a:p>
        </p:txBody>
      </p:sp>
      <p:sp>
        <p:nvSpPr>
          <p:cNvPr id="6" name="Subtitle 5"/>
          <p:cNvSpPr>
            <a:spLocks noGrp="1"/>
          </p:cNvSpPr>
          <p:nvPr>
            <p:ph type="subTitle" idx="1"/>
          </p:nvPr>
        </p:nvSpPr>
        <p:spPr>
          <a:xfrm>
            <a:off x="1323340" y="720725"/>
            <a:ext cx="5850255" cy="1579880"/>
          </a:xfrm>
        </p:spPr>
        <p:txBody>
          <a:bodyPr>
            <a:normAutofit/>
          </a:bodyPr>
          <a:p>
            <a:r>
              <a:rPr lang="en-US" sz="4400" b="1" dirty="0" smtClean="0">
                <a:solidFill>
                  <a:srgbClr val="0F0F0F"/>
                </a:solidFill>
                <a:latin typeface="Times New Roman" panose="02020603050405020304" pitchFamily="18" charset="0"/>
                <a:cs typeface="Times New Roman" panose="02020603050405020304" pitchFamily="18" charset="0"/>
                <a:sym typeface="+mn-ea"/>
              </a:rPr>
              <a:t>Employee Data Analysis</a:t>
            </a:r>
            <a:br>
              <a:rPr lang="en-US" sz="4400" b="1" dirty="0" smtClean="0">
                <a:solidFill>
                  <a:srgbClr val="0F0F0F"/>
                </a:solidFill>
                <a:latin typeface="Times New Roman" panose="02020603050405020304" pitchFamily="18" charset="0"/>
                <a:cs typeface="Times New Roman" panose="02020603050405020304" pitchFamily="18" charset="0"/>
                <a:sym typeface="+mn-ea"/>
              </a:rPr>
            </a:br>
            <a:endParaRPr lang="en-US" sz="4400" b="1" dirty="0" smtClean="0">
              <a:solidFill>
                <a:srgbClr val="0F0F0F"/>
              </a:solidFill>
              <a:latin typeface="Times New Roman" panose="02020603050405020304" pitchFamily="18" charset="0"/>
              <a:cs typeface="Times New Roman" panose="02020603050405020304" pitchFamily="18" charset="0"/>
              <a:sym typeface="+mn-ea"/>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dirty="0">
                <a:sym typeface="+mn-ea"/>
              </a:rPr>
              <a:t>R</a:t>
            </a:r>
            <a:r>
              <a:rPr spc="-40" dirty="0">
                <a:sym typeface="+mn-ea"/>
              </a:rPr>
              <a:t>E</a:t>
            </a:r>
            <a:r>
              <a:rPr spc="15" dirty="0">
                <a:sym typeface="+mn-ea"/>
              </a:rPr>
              <a:t>S</a:t>
            </a:r>
            <a:r>
              <a:rPr spc="-30" dirty="0">
                <a:sym typeface="+mn-ea"/>
              </a:rPr>
              <a:t>U</a:t>
            </a:r>
            <a:r>
              <a:rPr spc="-405" dirty="0">
                <a:sym typeface="+mn-ea"/>
              </a:rPr>
              <a:t>L</a:t>
            </a:r>
            <a:r>
              <a:rPr lang="en-US" spc="-405" dirty="0">
                <a:sym typeface="+mn-ea"/>
              </a:rPr>
              <a:t>T</a:t>
            </a:r>
            <a:r>
              <a:rPr dirty="0">
                <a:sym typeface="+mn-ea"/>
              </a:rPr>
              <a:t>S</a:t>
            </a:r>
            <a:endParaRPr lang="en-US"/>
          </a:p>
        </p:txBody>
      </p:sp>
      <p:sp>
        <p:nvSpPr>
          <p:cNvPr id="3" name="Content Placeholder 2"/>
          <p:cNvSpPr>
            <a:spLocks noGrp="1"/>
          </p:cNvSpPr>
          <p:nvPr>
            <p:ph idx="1"/>
          </p:nvPr>
        </p:nvSpPr>
        <p:spPr/>
        <p:txBody>
          <a:bodyPr/>
          <a:p>
            <a:pPr marL="0" indent="0">
              <a:buNone/>
            </a:pPr>
            <a:endParaRPr dirty="0"/>
          </a:p>
          <a:p>
            <a:r>
              <a:rPr lang="en-US" b="1" dirty="0">
                <a:sym typeface="+mn-ea"/>
              </a:rPr>
              <a:t>*Organize Data: Enter the data into Excel. Typically, columns might include employee names, performance metrics, dates, and any other relevant criteria.</a:t>
            </a:r>
            <a:endParaRPr lang="en-US" b="1" dirty="0"/>
          </a:p>
          <a:p>
            <a:r>
              <a:rPr lang="en-US" b="1" dirty="0">
                <a:sym typeface="+mn-ea"/>
              </a:rPr>
              <a:t>*Use Formulas:1 Averages: Use =AVERAGE(range) to find average performance.2 Totals: Use =SUM(range) to aggregate totals.3 Percentages: Use =(part/total)</a:t>
            </a:r>
            <a:endParaRPr lang="en-US" b="1" dirty="0"/>
          </a:p>
          <a:p>
            <a:r>
              <a:rPr lang="en-US" b="1" dirty="0">
                <a:sym typeface="+mn-ea"/>
              </a:rPr>
              <a:t>*100 for percentage calculations.</a:t>
            </a:r>
            <a:endParaRPr lang="en-US" b="1" dirty="0"/>
          </a:p>
          <a:p>
            <a:endParaRPr 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                      Results </a:t>
            </a:r>
            <a:endParaRPr lang="en-US"/>
          </a:p>
        </p:txBody>
      </p:sp>
      <p:sp>
        <p:nvSpPr>
          <p:cNvPr id="3" name="Content Placeholder 2"/>
          <p:cNvSpPr>
            <a:spLocks noGrp="1"/>
          </p:cNvSpPr>
          <p:nvPr>
            <p:ph idx="1"/>
          </p:nvPr>
        </p:nvSpPr>
        <p:spPr/>
        <p:txBody>
          <a:bodyPr/>
          <a:p>
            <a:endParaRPr lang="en-US"/>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35599" y="2166447"/>
            <a:ext cx="3143250" cy="3036094"/>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latin typeface="Times New Roman" panose="02020603050405020304" pitchFamily="18" charset="0"/>
                <a:cs typeface="Times New Roman" panose="02020603050405020304" pitchFamily="18" charset="0"/>
                <a:sym typeface="+mn-ea"/>
              </a:rPr>
              <a:t>conclusion</a:t>
            </a:r>
            <a:endParaRPr lang="en-US"/>
          </a:p>
        </p:txBody>
      </p:sp>
      <p:sp>
        <p:nvSpPr>
          <p:cNvPr id="3" name="Content Placeholder 2"/>
          <p:cNvSpPr>
            <a:spLocks noGrp="1"/>
          </p:cNvSpPr>
          <p:nvPr>
            <p:ph idx="1"/>
          </p:nvPr>
        </p:nvSpPr>
        <p:spPr/>
        <p:txBody>
          <a:bodyPr/>
          <a:p>
            <a:r>
              <a:rPr lang="en-US" b="1" dirty="0">
                <a:sym typeface="+mn-ea"/>
              </a:rPr>
              <a:t>*Summary of Findings: Recap the main insights derived from the data. This could include overall performance trends, top performers, areas needing improvement, and any patterns or anomalies observed.</a:t>
            </a:r>
            <a:endParaRPr lang="en-US" b="1" dirty="0"/>
          </a:p>
          <a:p>
            <a:r>
              <a:rPr lang="en-US" b="1" dirty="0">
                <a:sym typeface="+mn-ea"/>
              </a:rPr>
              <a:t>*Performance Metrics: Highlight specific metrics used in the analysis, such as productivity rates, quality of work, attendance, or goal achievement, and how these metrics relate to the performance outcomes.</a:t>
            </a:r>
            <a:endParaRPr lang="en-US" b="1" dirty="0"/>
          </a:p>
          <a:p>
            <a:endParaRPr 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4294967295"/>
          </p:nvPr>
        </p:nvSpPr>
        <p:spPr>
          <a:xfrm>
            <a:off x="2883535" y="1364615"/>
            <a:ext cx="5649595" cy="2699385"/>
          </a:xfrm>
        </p:spPr>
        <p:txBody>
          <a:bodyPr>
            <a:noAutofit/>
          </a:bodyPr>
          <a:p>
            <a:endParaRPr lang="en-US" sz="3100" b="1"/>
          </a:p>
          <a:p>
            <a:endParaRPr lang="en-US" sz="3100" b="1"/>
          </a:p>
          <a:p>
            <a:pPr marL="0" indent="0">
              <a:buNone/>
            </a:pPr>
            <a:r>
              <a:rPr lang="en-US" sz="3100" b="1">
                <a:sym typeface="+mn-ea"/>
              </a:rPr>
              <a:t>             </a:t>
            </a:r>
            <a:r>
              <a:rPr lang="en-US" sz="4000" b="1">
                <a:solidFill>
                  <a:srgbClr val="FF0000"/>
                </a:solidFill>
                <a:sym typeface="+mn-ea"/>
              </a:rPr>
              <a:t>THANK    YOU</a:t>
            </a:r>
            <a:endParaRPr lang="en-US" sz="3100" b="1"/>
          </a:p>
          <a:p>
            <a:endParaRPr lang="en-US" sz="3100" b="1"/>
          </a:p>
          <a:p>
            <a:endParaRPr lang="en-US" sz="3100" b="1"/>
          </a:p>
          <a:p>
            <a:pPr marL="0" indent="0">
              <a:buNone/>
            </a:pPr>
            <a:r>
              <a:rPr lang="en-US" sz="3100" b="1">
                <a:sym typeface="+mn-ea"/>
              </a:rPr>
              <a:t>  </a:t>
            </a:r>
            <a:endParaRPr lang="en-US" sz="3100" b="1">
              <a:solidFill>
                <a:srgbClr val="FF0000"/>
              </a:solidFill>
            </a:endParaRPr>
          </a:p>
          <a:p>
            <a:endParaRPr lang="en-US" sz="3100" b="1"/>
          </a:p>
          <a:p>
            <a:endParaRPr lang="en-US" sz="3100" b="1"/>
          </a:p>
          <a:p>
            <a:endParaRPr lang="en-US" sz="3100" b="1"/>
          </a:p>
          <a:p>
            <a:endParaRPr lang="en-US" sz="2100" b="1"/>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39153" y="453300"/>
            <a:ext cx="10513695" cy="1081405"/>
          </a:xfrm>
        </p:spPr>
        <p:txBody>
          <a:bodyPr>
            <a:normAutofit fontScale="90000"/>
          </a:bodyPr>
          <a:lstStyle/>
          <a:p>
            <a:r>
              <a:rPr lang="en-US"/>
              <a:t>Employee Data Analysis using Excel</a:t>
            </a:r>
            <a:endParaRPr lang="en-US"/>
          </a:p>
        </p:txBody>
      </p:sp>
      <p:sp>
        <p:nvSpPr>
          <p:cNvPr id="2" name="序号"/>
          <p:cNvSpPr txBox="1"/>
          <p:nvPr>
            <p:custDataLst>
              <p:tags r:id="rId2"/>
            </p:custDataLst>
          </p:nvPr>
        </p:nvSpPr>
        <p:spPr>
          <a:xfrm>
            <a:off x="1125537" y="1844337"/>
            <a:ext cx="2447925" cy="1249045"/>
          </a:xfrm>
          <a:prstGeom prst="rect">
            <a:avLst/>
          </a:prstGeom>
          <a:noFill/>
        </p:spPr>
        <p:txBody>
          <a:bodyPr wrap="none" lIns="0" tIns="0" rIns="0" bIns="0" rtlCol="0" anchor="b" anchorCtr="0">
            <a:noAutofit/>
          </a:bodyPr>
          <a:p>
            <a:pPr algn="ctr">
              <a:lnSpc>
                <a:spcPct val="100000"/>
              </a:lnSpc>
            </a:pPr>
            <a:r>
              <a:rPr lang="en-US" sz="7200" b="1">
                <a:ln>
                  <a:gradFill>
                    <a:gsLst>
                      <a:gs pos="0">
                        <a:schemeClr val="accent1">
                          <a:alpha val="70000"/>
                        </a:schemeClr>
                      </a:gs>
                      <a:gs pos="100000">
                        <a:schemeClr val="accent1">
                          <a:lumMod val="60000"/>
                          <a:lumOff val="40000"/>
                          <a:alpha val="0"/>
                        </a:schemeClr>
                      </a:gs>
                    </a:gsLst>
                    <a:lin ang="5400000" scaled="1"/>
                  </a:gradFill>
                </a:ln>
                <a:noFill/>
                <a:latin typeface="+mj-lt"/>
              </a:rPr>
              <a:t>01</a:t>
            </a:r>
            <a:endParaRPr lang="en-US" sz="7200" b="1">
              <a:ln>
                <a:gradFill>
                  <a:gsLst>
                    <a:gs pos="0">
                      <a:schemeClr val="accent1">
                        <a:alpha val="70000"/>
                      </a:schemeClr>
                    </a:gs>
                    <a:gs pos="100000">
                      <a:schemeClr val="accent1">
                        <a:lumMod val="60000"/>
                        <a:lumOff val="40000"/>
                        <a:alpha val="0"/>
                      </a:schemeClr>
                    </a:gs>
                  </a:gsLst>
                  <a:lin ang="5400000" scaled="1"/>
                </a:gradFill>
              </a:ln>
              <a:noFill/>
              <a:latin typeface="+mj-ea"/>
            </a:endParaRPr>
          </a:p>
        </p:txBody>
      </p:sp>
      <p:sp>
        <p:nvSpPr>
          <p:cNvPr id="3" name="项标题"/>
          <p:cNvSpPr txBox="1"/>
          <p:nvPr>
            <p:custDataLst>
              <p:tags r:id="rId3"/>
            </p:custDataLst>
          </p:nvPr>
        </p:nvSpPr>
        <p:spPr>
          <a:xfrm>
            <a:off x="1125537" y="2650152"/>
            <a:ext cx="2447925" cy="1223010"/>
          </a:xfrm>
          <a:prstGeom prst="rect">
            <a:avLst/>
          </a:prstGeom>
          <a:noFill/>
        </p:spPr>
        <p:txBody>
          <a:bodyPr wrap="square" lIns="0" tIns="0" rIns="0" bIns="0" rtlCol="0" anchor="t" anchorCtr="0">
            <a:normAutofit/>
          </a:bodyPr>
          <a:p>
            <a:pPr algn="ctr">
              <a:lnSpc>
                <a:spcPct val="100000"/>
              </a:lnSpc>
            </a:pPr>
            <a:r>
              <a:rPr lang="en-US" sz="1900" dirty="0">
                <a:solidFill>
                  <a:schemeClr val="lt1">
                    <a:lumMod val="100000"/>
                  </a:schemeClr>
                </a:solidFill>
                <a:latin typeface="+mj-lt"/>
              </a:rPr>
              <a:t>STUDENT NAME: </a:t>
            </a:r>
            <a:endParaRPr lang="en-US" sz="1900" dirty="0">
              <a:solidFill>
                <a:schemeClr val="lt1">
                  <a:lumMod val="100000"/>
                </a:schemeClr>
              </a:solidFill>
              <a:latin typeface="+mj-lt"/>
            </a:endParaRPr>
          </a:p>
          <a:p>
            <a:pPr algn="ctr">
              <a:lnSpc>
                <a:spcPct val="100000"/>
              </a:lnSpc>
            </a:pPr>
            <a:r>
              <a:rPr lang="en-US" sz="1900" dirty="0">
                <a:solidFill>
                  <a:schemeClr val="lt1">
                    <a:lumMod val="100000"/>
                  </a:schemeClr>
                </a:solidFill>
                <a:latin typeface="+mj-lt"/>
              </a:rPr>
              <a:t>M. NIVETHA</a:t>
            </a:r>
            <a:endParaRPr lang="en-US" sz="1900" dirty="0">
              <a:solidFill>
                <a:schemeClr val="lt1">
                  <a:lumMod val="100000"/>
                </a:schemeClr>
              </a:solidFill>
              <a:latin typeface="+mj-lt"/>
            </a:endParaRPr>
          </a:p>
        </p:txBody>
      </p:sp>
      <p:sp>
        <p:nvSpPr>
          <p:cNvPr id="28" name="序号"/>
          <p:cNvSpPr txBox="1"/>
          <p:nvPr>
            <p:custDataLst>
              <p:tags r:id="rId4"/>
            </p:custDataLst>
          </p:nvPr>
        </p:nvSpPr>
        <p:spPr>
          <a:xfrm>
            <a:off x="4827587" y="1844337"/>
            <a:ext cx="2447925" cy="1249045"/>
          </a:xfrm>
          <a:prstGeom prst="rect">
            <a:avLst/>
          </a:prstGeom>
          <a:noFill/>
        </p:spPr>
        <p:txBody>
          <a:bodyPr wrap="none" lIns="0" tIns="0" rIns="0" bIns="0" rtlCol="0" anchor="b" anchorCtr="0">
            <a:noAutofit/>
          </a:bodyPr>
          <a:p>
            <a:pPr algn="ctr">
              <a:lnSpc>
                <a:spcPct val="100000"/>
              </a:lnSpc>
            </a:pPr>
            <a:r>
              <a:rPr lang="en-US" sz="7200" b="1">
                <a:ln>
                  <a:gradFill>
                    <a:gsLst>
                      <a:gs pos="0">
                        <a:schemeClr val="accent1">
                          <a:alpha val="70000"/>
                        </a:schemeClr>
                      </a:gs>
                      <a:gs pos="100000">
                        <a:schemeClr val="accent1">
                          <a:lumMod val="60000"/>
                          <a:lumOff val="40000"/>
                          <a:alpha val="0"/>
                        </a:schemeClr>
                      </a:gs>
                    </a:gsLst>
                    <a:lin ang="5400000" scaled="1"/>
                  </a:gradFill>
                </a:ln>
                <a:noFill/>
                <a:latin typeface="+mj-lt"/>
              </a:rPr>
              <a:t>02</a:t>
            </a:r>
            <a:endParaRPr lang="en-US" sz="7200" b="1">
              <a:ln>
                <a:gradFill>
                  <a:gsLst>
                    <a:gs pos="0">
                      <a:schemeClr val="accent1">
                        <a:alpha val="70000"/>
                      </a:schemeClr>
                    </a:gs>
                    <a:gs pos="100000">
                      <a:schemeClr val="accent1">
                        <a:lumMod val="60000"/>
                        <a:lumOff val="40000"/>
                        <a:alpha val="0"/>
                      </a:schemeClr>
                    </a:gs>
                  </a:gsLst>
                  <a:lin ang="5400000" scaled="1"/>
                </a:gradFill>
              </a:ln>
              <a:noFill/>
              <a:latin typeface="+mj-ea"/>
            </a:endParaRPr>
          </a:p>
        </p:txBody>
      </p:sp>
      <p:sp>
        <p:nvSpPr>
          <p:cNvPr id="29" name="项标题"/>
          <p:cNvSpPr txBox="1"/>
          <p:nvPr>
            <p:custDataLst>
              <p:tags r:id="rId5"/>
            </p:custDataLst>
          </p:nvPr>
        </p:nvSpPr>
        <p:spPr>
          <a:xfrm>
            <a:off x="4827587" y="2650152"/>
            <a:ext cx="2447925" cy="1223010"/>
          </a:xfrm>
          <a:prstGeom prst="rect">
            <a:avLst/>
          </a:prstGeom>
          <a:noFill/>
        </p:spPr>
        <p:txBody>
          <a:bodyPr wrap="square" lIns="0" tIns="0" rIns="0" bIns="0" rtlCol="0" anchor="t" anchorCtr="0">
            <a:normAutofit/>
          </a:bodyPr>
          <a:p>
            <a:pPr algn="ctr">
              <a:lnSpc>
                <a:spcPct val="100000"/>
              </a:lnSpc>
            </a:pPr>
            <a:r>
              <a:rPr lang="en-US" sz="1900" dirty="0">
                <a:solidFill>
                  <a:schemeClr val="lt1">
                    <a:lumMod val="100000"/>
                  </a:schemeClr>
                </a:solidFill>
              </a:rPr>
              <a:t>REGISTER NO: 312217477</a:t>
            </a:r>
            <a:endParaRPr lang="en-US" sz="1900" dirty="0">
              <a:solidFill>
                <a:schemeClr val="lt1">
                  <a:lumMod val="100000"/>
                </a:schemeClr>
              </a:solidFill>
            </a:endParaRPr>
          </a:p>
        </p:txBody>
      </p:sp>
      <p:sp>
        <p:nvSpPr>
          <p:cNvPr id="31" name="序号"/>
          <p:cNvSpPr txBox="1"/>
          <p:nvPr>
            <p:custDataLst>
              <p:tags r:id="rId6"/>
            </p:custDataLst>
          </p:nvPr>
        </p:nvSpPr>
        <p:spPr>
          <a:xfrm>
            <a:off x="8529638" y="1844337"/>
            <a:ext cx="2447925" cy="1249045"/>
          </a:xfrm>
          <a:prstGeom prst="rect">
            <a:avLst/>
          </a:prstGeom>
          <a:noFill/>
        </p:spPr>
        <p:txBody>
          <a:bodyPr wrap="none" lIns="0" tIns="0" rIns="0" bIns="0" rtlCol="0" anchor="b" anchorCtr="0">
            <a:noAutofit/>
          </a:bodyPr>
          <a:p>
            <a:pPr algn="ctr">
              <a:lnSpc>
                <a:spcPct val="100000"/>
              </a:lnSpc>
            </a:pPr>
            <a:r>
              <a:rPr lang="en-US" sz="7200" b="1">
                <a:ln>
                  <a:gradFill>
                    <a:gsLst>
                      <a:gs pos="0">
                        <a:schemeClr val="accent1">
                          <a:alpha val="70000"/>
                        </a:schemeClr>
                      </a:gs>
                      <a:gs pos="100000">
                        <a:schemeClr val="accent1">
                          <a:lumMod val="60000"/>
                          <a:lumOff val="40000"/>
                          <a:alpha val="0"/>
                        </a:schemeClr>
                      </a:gs>
                    </a:gsLst>
                    <a:lin ang="5400000" scaled="1"/>
                  </a:gradFill>
                </a:ln>
                <a:noFill/>
                <a:latin typeface="+mj-lt"/>
              </a:rPr>
              <a:t>03</a:t>
            </a:r>
            <a:endParaRPr lang="en-US" sz="7200" b="1">
              <a:ln>
                <a:gradFill>
                  <a:gsLst>
                    <a:gs pos="0">
                      <a:schemeClr val="accent1">
                        <a:alpha val="70000"/>
                      </a:schemeClr>
                    </a:gs>
                    <a:gs pos="100000">
                      <a:schemeClr val="accent1">
                        <a:lumMod val="60000"/>
                        <a:lumOff val="40000"/>
                        <a:alpha val="0"/>
                      </a:schemeClr>
                    </a:gs>
                  </a:gsLst>
                  <a:lin ang="5400000" scaled="1"/>
                </a:gradFill>
              </a:ln>
              <a:noFill/>
              <a:latin typeface="+mj-ea"/>
            </a:endParaRPr>
          </a:p>
        </p:txBody>
      </p:sp>
      <p:sp>
        <p:nvSpPr>
          <p:cNvPr id="32" name="项标题"/>
          <p:cNvSpPr txBox="1"/>
          <p:nvPr>
            <p:custDataLst>
              <p:tags r:id="rId7"/>
            </p:custDataLst>
          </p:nvPr>
        </p:nvSpPr>
        <p:spPr>
          <a:xfrm>
            <a:off x="8529638" y="2650152"/>
            <a:ext cx="2447925" cy="1223010"/>
          </a:xfrm>
          <a:prstGeom prst="rect">
            <a:avLst/>
          </a:prstGeom>
          <a:noFill/>
        </p:spPr>
        <p:txBody>
          <a:bodyPr wrap="square" lIns="0" tIns="0" rIns="0" bIns="0" rtlCol="0" anchor="t" anchorCtr="0">
            <a:normAutofit/>
          </a:bodyPr>
          <a:p>
            <a:pPr algn="ctr">
              <a:lnSpc>
                <a:spcPct val="100000"/>
              </a:lnSpc>
            </a:pPr>
            <a:r>
              <a:rPr lang="en-US" sz="1900" dirty="0">
                <a:solidFill>
                  <a:schemeClr val="lt1">
                    <a:lumMod val="100000"/>
                  </a:schemeClr>
                </a:solidFill>
                <a:latin typeface="+mj-lt"/>
              </a:rPr>
              <a:t>NAAN MUDHALVAN ID:asunm1667312217477</a:t>
            </a:r>
            <a:endParaRPr lang="en-US" sz="1900" dirty="0">
              <a:solidFill>
                <a:schemeClr val="lt1">
                  <a:lumMod val="100000"/>
                </a:schemeClr>
              </a:solidFill>
              <a:latin typeface="+mj-lt"/>
            </a:endParaRPr>
          </a:p>
        </p:txBody>
      </p:sp>
      <p:sp>
        <p:nvSpPr>
          <p:cNvPr id="37" name="序号"/>
          <p:cNvSpPr txBox="1"/>
          <p:nvPr>
            <p:custDataLst>
              <p:tags r:id="rId8"/>
            </p:custDataLst>
          </p:nvPr>
        </p:nvSpPr>
        <p:spPr>
          <a:xfrm>
            <a:off x="2976562" y="3823632"/>
            <a:ext cx="2447925" cy="1249045"/>
          </a:xfrm>
          <a:prstGeom prst="rect">
            <a:avLst/>
          </a:prstGeom>
          <a:noFill/>
        </p:spPr>
        <p:txBody>
          <a:bodyPr wrap="none" lIns="0" tIns="0" rIns="0" bIns="0" rtlCol="0" anchor="b" anchorCtr="0">
            <a:noAutofit/>
          </a:bodyPr>
          <a:p>
            <a:pPr algn="ctr">
              <a:lnSpc>
                <a:spcPct val="100000"/>
              </a:lnSpc>
            </a:pPr>
            <a:r>
              <a:rPr lang="en-US" sz="7200" b="1">
                <a:ln>
                  <a:gradFill>
                    <a:gsLst>
                      <a:gs pos="0">
                        <a:schemeClr val="accent1">
                          <a:alpha val="70000"/>
                        </a:schemeClr>
                      </a:gs>
                      <a:gs pos="100000">
                        <a:schemeClr val="accent1">
                          <a:lumMod val="60000"/>
                          <a:lumOff val="40000"/>
                          <a:alpha val="0"/>
                        </a:schemeClr>
                      </a:gs>
                    </a:gsLst>
                    <a:lin ang="5400000" scaled="1"/>
                  </a:gradFill>
                </a:ln>
                <a:noFill/>
                <a:latin typeface="+mj-lt"/>
              </a:rPr>
              <a:t>04</a:t>
            </a:r>
            <a:endParaRPr lang="en-US" sz="7200" b="1">
              <a:ln>
                <a:gradFill>
                  <a:gsLst>
                    <a:gs pos="0">
                      <a:schemeClr val="accent1">
                        <a:alpha val="70000"/>
                      </a:schemeClr>
                    </a:gs>
                    <a:gs pos="100000">
                      <a:schemeClr val="accent1">
                        <a:lumMod val="60000"/>
                        <a:lumOff val="40000"/>
                        <a:alpha val="0"/>
                      </a:schemeClr>
                    </a:gs>
                  </a:gsLst>
                  <a:lin ang="5400000" scaled="1"/>
                </a:gradFill>
              </a:ln>
              <a:noFill/>
              <a:latin typeface="+mj-ea"/>
            </a:endParaRPr>
          </a:p>
        </p:txBody>
      </p:sp>
      <p:sp>
        <p:nvSpPr>
          <p:cNvPr id="38" name="项标题"/>
          <p:cNvSpPr txBox="1"/>
          <p:nvPr>
            <p:custDataLst>
              <p:tags r:id="rId9"/>
            </p:custDataLst>
          </p:nvPr>
        </p:nvSpPr>
        <p:spPr>
          <a:xfrm>
            <a:off x="2976562" y="4629447"/>
            <a:ext cx="2447925" cy="1223010"/>
          </a:xfrm>
          <a:prstGeom prst="rect">
            <a:avLst/>
          </a:prstGeom>
          <a:noFill/>
        </p:spPr>
        <p:txBody>
          <a:bodyPr wrap="square" lIns="0" tIns="0" rIns="0" bIns="0" rtlCol="0" anchor="t" anchorCtr="0">
            <a:normAutofit/>
          </a:bodyPr>
          <a:p>
            <a:pPr algn="ctr">
              <a:lnSpc>
                <a:spcPct val="100000"/>
              </a:lnSpc>
            </a:pPr>
            <a:r>
              <a:rPr lang="en-US" sz="1900" dirty="0">
                <a:solidFill>
                  <a:schemeClr val="lt1">
                    <a:lumMod val="100000"/>
                  </a:schemeClr>
                </a:solidFill>
                <a:latin typeface="+mj-lt"/>
              </a:rPr>
              <a:t>DEPARTMENT:B.COM (GENERAL)</a:t>
            </a:r>
            <a:endParaRPr lang="en-US" sz="1900" dirty="0">
              <a:solidFill>
                <a:schemeClr val="lt1">
                  <a:lumMod val="100000"/>
                </a:schemeClr>
              </a:solidFill>
              <a:latin typeface="+mj-lt"/>
            </a:endParaRPr>
          </a:p>
        </p:txBody>
      </p:sp>
      <p:sp>
        <p:nvSpPr>
          <p:cNvPr id="40" name="序号"/>
          <p:cNvSpPr txBox="1"/>
          <p:nvPr>
            <p:custDataLst>
              <p:tags r:id="rId10"/>
            </p:custDataLst>
          </p:nvPr>
        </p:nvSpPr>
        <p:spPr>
          <a:xfrm>
            <a:off x="6678612" y="3823632"/>
            <a:ext cx="2447925" cy="1249045"/>
          </a:xfrm>
          <a:prstGeom prst="rect">
            <a:avLst/>
          </a:prstGeom>
          <a:noFill/>
        </p:spPr>
        <p:txBody>
          <a:bodyPr wrap="none" lIns="0" tIns="0" rIns="0" bIns="0" rtlCol="0" anchor="b" anchorCtr="0">
            <a:noAutofit/>
          </a:bodyPr>
          <a:p>
            <a:pPr algn="ctr">
              <a:lnSpc>
                <a:spcPct val="100000"/>
              </a:lnSpc>
            </a:pPr>
            <a:r>
              <a:rPr lang="en-US" sz="7200" b="1">
                <a:ln>
                  <a:gradFill>
                    <a:gsLst>
                      <a:gs pos="0">
                        <a:schemeClr val="accent1">
                          <a:alpha val="70000"/>
                        </a:schemeClr>
                      </a:gs>
                      <a:gs pos="100000">
                        <a:schemeClr val="accent1">
                          <a:lumMod val="60000"/>
                          <a:lumOff val="40000"/>
                          <a:alpha val="0"/>
                        </a:schemeClr>
                      </a:gs>
                    </a:gsLst>
                    <a:lin ang="5400000" scaled="1"/>
                  </a:gradFill>
                </a:ln>
                <a:noFill/>
                <a:latin typeface="+mj-lt"/>
              </a:rPr>
              <a:t>05</a:t>
            </a:r>
            <a:endParaRPr lang="en-US" sz="7200" b="1">
              <a:ln>
                <a:gradFill>
                  <a:gsLst>
                    <a:gs pos="0">
                      <a:schemeClr val="accent1">
                        <a:alpha val="70000"/>
                      </a:schemeClr>
                    </a:gs>
                    <a:gs pos="100000">
                      <a:schemeClr val="accent1">
                        <a:lumMod val="60000"/>
                        <a:lumOff val="40000"/>
                        <a:alpha val="0"/>
                      </a:schemeClr>
                    </a:gs>
                  </a:gsLst>
                  <a:lin ang="5400000" scaled="1"/>
                </a:gradFill>
              </a:ln>
              <a:noFill/>
              <a:latin typeface="+mj-ea"/>
            </a:endParaRPr>
          </a:p>
        </p:txBody>
      </p:sp>
      <p:sp>
        <p:nvSpPr>
          <p:cNvPr id="41" name="项标题"/>
          <p:cNvSpPr txBox="1"/>
          <p:nvPr>
            <p:custDataLst>
              <p:tags r:id="rId11"/>
            </p:custDataLst>
          </p:nvPr>
        </p:nvSpPr>
        <p:spPr>
          <a:xfrm>
            <a:off x="6678612" y="4629447"/>
            <a:ext cx="2447925" cy="1223010"/>
          </a:xfrm>
          <a:prstGeom prst="rect">
            <a:avLst/>
          </a:prstGeom>
          <a:noFill/>
        </p:spPr>
        <p:txBody>
          <a:bodyPr wrap="square" lIns="0" tIns="0" rIns="0" bIns="0" rtlCol="0" anchor="t" anchorCtr="0">
            <a:normAutofit fontScale="80000"/>
          </a:bodyPr>
          <a:p>
            <a:pPr algn="ctr">
              <a:lnSpc>
                <a:spcPct val="100000"/>
              </a:lnSpc>
            </a:pPr>
            <a:r>
              <a:rPr lang="en-US" sz="2400" dirty="0">
                <a:solidFill>
                  <a:schemeClr val="lt1">
                    <a:lumMod val="100000"/>
                  </a:schemeClr>
                </a:solidFill>
                <a:latin typeface="+mj-lt"/>
              </a:rPr>
              <a:t>COLLEGE: PONNUSAMY NADAR COLLEGE OF ARTS AND SCIENCE</a:t>
            </a:r>
            <a:endParaRPr lang="en-US" sz="2400" dirty="0">
              <a:solidFill>
                <a:schemeClr val="lt1">
                  <a:lumMod val="100000"/>
                </a:schemeClr>
              </a:solidFill>
              <a:latin typeface="+mj-lt"/>
            </a:endParaRPr>
          </a:p>
        </p:txBody>
      </p:sp>
    </p:spTree>
    <p:custDataLst>
      <p:tags r:id="rId1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spc="25" dirty="0" smtClean="0">
                <a:sym typeface="+mn-ea"/>
              </a:rPr>
              <a:t>A</a:t>
            </a:r>
            <a:r>
              <a:rPr lang="en-IN" spc="-5" dirty="0" smtClean="0">
                <a:sym typeface="+mn-ea"/>
              </a:rPr>
              <a:t>G</a:t>
            </a:r>
            <a:r>
              <a:rPr lang="en-IN" spc="-35" dirty="0" smtClean="0">
                <a:sym typeface="+mn-ea"/>
              </a:rPr>
              <a:t>E</a:t>
            </a:r>
            <a:r>
              <a:rPr lang="en-IN" spc="15" dirty="0" smtClean="0">
                <a:sym typeface="+mn-ea"/>
              </a:rPr>
              <a:t>N</a:t>
            </a:r>
            <a:r>
              <a:rPr lang="en-IN" dirty="0" smtClean="0">
                <a:sym typeface="+mn-ea"/>
              </a:rPr>
              <a:t>DA</a:t>
            </a:r>
            <a:endParaRPr lang="en-US"/>
          </a:p>
        </p:txBody>
      </p:sp>
      <p:sp>
        <p:nvSpPr>
          <p:cNvPr id="3" name="Content Placeholder 2"/>
          <p:cNvSpPr>
            <a:spLocks noGrp="1"/>
          </p:cNvSpPr>
          <p:nvPr>
            <p:ph idx="1"/>
          </p:nvPr>
        </p:nvSpPr>
        <p:spPr/>
        <p:txBody>
          <a:bodyPr/>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Problem Statement</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Project Overview</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End Users</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Our Solution and Proposition</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latin typeface="Times New Roman" panose="02020603050405020304" pitchFamily="18" charset="0"/>
                <a:cs typeface="Times New Roman" panose="02020603050405020304" pitchFamily="18" charset="0"/>
                <a:sym typeface="+mn-ea"/>
              </a:rPr>
              <a:t>Dataset Description</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err="1" smtClean="0">
                <a:solidFill>
                  <a:schemeClr val="tx1"/>
                </a:solidFill>
                <a:effectLst/>
                <a:latin typeface="Times New Roman" panose="02020603050405020304" pitchFamily="18" charset="0"/>
                <a:cs typeface="Times New Roman" panose="02020603050405020304" pitchFamily="18" charset="0"/>
                <a:sym typeface="+mn-ea"/>
              </a:rPr>
              <a:t>Modelling</a:t>
            </a:r>
            <a:r>
              <a:rPr lang="en-US" b="1" dirty="0" smtClean="0">
                <a:solidFill>
                  <a:schemeClr val="tx1"/>
                </a:solidFill>
                <a:effectLst/>
                <a:latin typeface="Times New Roman" panose="02020603050405020304" pitchFamily="18" charset="0"/>
                <a:cs typeface="Times New Roman" panose="02020603050405020304" pitchFamily="18" charset="0"/>
                <a:sym typeface="+mn-ea"/>
              </a:rPr>
              <a:t> Approach</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Results and </a:t>
            </a:r>
            <a:r>
              <a:rPr lang="en-US" b="1" dirty="0" smtClean="0">
                <a:solidFill>
                  <a:schemeClr val="tx1"/>
                </a:solidFill>
                <a:latin typeface="Times New Roman" panose="02020603050405020304" pitchFamily="18" charset="0"/>
                <a:cs typeface="Times New Roman" panose="02020603050405020304" pitchFamily="18" charset="0"/>
                <a:sym typeface="+mn-ea"/>
              </a:rPr>
              <a:t>Discussion</a:t>
            </a:r>
            <a:endParaRPr lang="en-US" b="1" i="0" dirty="0" smtClean="0">
              <a:solidFill>
                <a:schemeClr val="tx1"/>
              </a:solidFill>
              <a:effectLst/>
              <a:latin typeface="Times New Roman" panose="02020603050405020304" pitchFamily="18" charset="0"/>
              <a:cs typeface="Times New Roman" panose="02020603050405020304" pitchFamily="18" charset="0"/>
            </a:endParaRPr>
          </a:p>
          <a:p>
            <a:pPr marL="457200" indent="-457200"/>
            <a:r>
              <a:rPr lang="en-US" b="1" dirty="0" smtClean="0">
                <a:solidFill>
                  <a:schemeClr val="tx1"/>
                </a:solidFill>
                <a:effectLst/>
                <a:latin typeface="Times New Roman" panose="02020603050405020304" pitchFamily="18" charset="0"/>
                <a:cs typeface="Times New Roman" panose="02020603050405020304" pitchFamily="18" charset="0"/>
                <a:sym typeface="+mn-ea"/>
              </a:rPr>
              <a:t>Conclusion</a:t>
            </a:r>
            <a:endParaRPr lang="en-US" b="1" i="0" dirty="0" smtClean="0">
              <a:solidFill>
                <a:schemeClr val="tx1"/>
              </a:solidFill>
              <a:effectLst/>
              <a:latin typeface="Times New Roman" panose="02020603050405020304" pitchFamily="18" charset="0"/>
              <a:cs typeface="Times New Roman" panose="02020603050405020304" pitchFamily="18" charset="0"/>
            </a:endParaRPr>
          </a:p>
          <a:p>
            <a:endParaRPr lang="en-IN" dirty="0" smtClean="0">
              <a:solidFill>
                <a:schemeClr val="tx1"/>
              </a:solidFill>
              <a:latin typeface="Times New Roman" panose="02020603050405020304" pitchFamily="18" charset="0"/>
              <a:cs typeface="Times New Roman" panose="02020603050405020304" pitchFamily="18" charset="0"/>
            </a:endParaRPr>
          </a:p>
          <a:p>
            <a:endParaRPr lang="en-IN" dirty="0" smtClean="0">
              <a:solidFill>
                <a:schemeClr val="tx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spc="-20" dirty="0" smtClean="0">
                <a:sym typeface="+mn-ea"/>
              </a:rPr>
              <a:t>P</a:t>
            </a:r>
            <a:r>
              <a:rPr lang="en-IN" spc="15" dirty="0" smtClean="0">
                <a:sym typeface="+mn-ea"/>
              </a:rPr>
              <a:t>ROB</a:t>
            </a:r>
            <a:r>
              <a:rPr lang="en-IN" spc="55" dirty="0" smtClean="0">
                <a:sym typeface="+mn-ea"/>
              </a:rPr>
              <a:t>L</a:t>
            </a:r>
            <a:r>
              <a:rPr lang="en-IN" spc="-20" dirty="0" smtClean="0">
                <a:sym typeface="+mn-ea"/>
              </a:rPr>
              <a:t>E</a:t>
            </a:r>
            <a:r>
              <a:rPr lang="en-IN" spc="20" dirty="0" smtClean="0">
                <a:sym typeface="+mn-ea"/>
              </a:rPr>
              <a:t>M</a:t>
            </a:r>
            <a:r>
              <a:rPr lang="en-IN" dirty="0" smtClean="0">
                <a:sym typeface="+mn-ea"/>
              </a:rPr>
              <a:t>	</a:t>
            </a:r>
            <a:r>
              <a:rPr lang="en-IN" spc="10" dirty="0" smtClean="0">
                <a:sym typeface="+mn-ea"/>
              </a:rPr>
              <a:t>S</a:t>
            </a:r>
            <a:r>
              <a:rPr lang="en-IN" spc="-370" dirty="0" smtClean="0">
                <a:sym typeface="+mn-ea"/>
              </a:rPr>
              <a:t>T</a:t>
            </a:r>
            <a:r>
              <a:rPr lang="en-IN" spc="-375" dirty="0" smtClean="0">
                <a:sym typeface="+mn-ea"/>
              </a:rPr>
              <a:t>A</a:t>
            </a:r>
            <a:r>
              <a:rPr lang="en-IN" spc="15" dirty="0" smtClean="0">
                <a:sym typeface="+mn-ea"/>
              </a:rPr>
              <a:t>T</a:t>
            </a:r>
            <a:r>
              <a:rPr lang="en-IN" spc="-10" dirty="0" smtClean="0">
                <a:sym typeface="+mn-ea"/>
              </a:rPr>
              <a:t>E</a:t>
            </a:r>
            <a:r>
              <a:rPr lang="en-IN" spc="-20" dirty="0" smtClean="0">
                <a:sym typeface="+mn-ea"/>
              </a:rPr>
              <a:t>ME</a:t>
            </a:r>
            <a:r>
              <a:rPr lang="en-IN" spc="10" dirty="0" smtClean="0">
                <a:sym typeface="+mn-ea"/>
              </a:rPr>
              <a:t>NT</a:t>
            </a:r>
            <a:br>
              <a:rPr lang="en-IN" dirty="0" smtClean="0">
                <a:sym typeface="+mn-ea"/>
              </a:rPr>
            </a:br>
            <a:endParaRPr lang="en-US"/>
          </a:p>
        </p:txBody>
      </p:sp>
      <p:sp>
        <p:nvSpPr>
          <p:cNvPr id="3" name="Content Placeholder 2"/>
          <p:cNvSpPr>
            <a:spLocks noGrp="1"/>
          </p:cNvSpPr>
          <p:nvPr>
            <p:ph idx="1"/>
          </p:nvPr>
        </p:nvSpPr>
        <p:spPr/>
        <p:txBody>
          <a:bodyPr/>
          <a:p>
            <a:r>
              <a:rPr lang="en-US" b="1" dirty="0" smtClean="0">
                <a:sym typeface="+mn-ea"/>
              </a:rPr>
              <a:t>Data Collection: Gather data on employee performance metrics, including sales figures, project completion rates, attendance records, and customer feedback scores. Ensure the data is collected for each employee over a consistent time period. </a:t>
            </a:r>
            <a:endParaRPr lang="en-US" b="1" dirty="0" smtClean="0"/>
          </a:p>
          <a:p>
            <a:r>
              <a:rPr lang="en-US" b="1" dirty="0" smtClean="0">
                <a:sym typeface="+mn-ea"/>
              </a:rPr>
              <a:t>*Data Organization: Import and organize the data into Excel, ensuring each metric is clearly labeled and each employee's data is accurately recorded. Use Excel features such as tables and named ranges for better data management.</a:t>
            </a:r>
            <a:endParaRPr lang="en-US" b="1" dirty="0" smtClean="0"/>
          </a:p>
          <a:p>
            <a:endParaRPr lang="en-IN" dirty="0"/>
          </a:p>
          <a:p>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spc="5" dirty="0" smtClean="0">
                <a:sym typeface="+mn-ea"/>
              </a:rPr>
              <a:t>PROJECT	</a:t>
            </a:r>
            <a:r>
              <a:rPr lang="en-IN" spc="-20" dirty="0" smtClean="0">
                <a:sym typeface="+mn-ea"/>
              </a:rPr>
              <a:t>OVERVIEW</a:t>
            </a:r>
            <a:br>
              <a:rPr lang="en-IN" dirty="0" smtClean="0">
                <a:sym typeface="+mn-ea"/>
              </a:rPr>
            </a:br>
            <a:endParaRPr lang="en-US"/>
          </a:p>
        </p:txBody>
      </p:sp>
      <p:sp>
        <p:nvSpPr>
          <p:cNvPr id="3" name="Content Placeholder 2"/>
          <p:cNvSpPr>
            <a:spLocks noGrp="1"/>
          </p:cNvSpPr>
          <p:nvPr>
            <p:ph idx="1"/>
          </p:nvPr>
        </p:nvSpPr>
        <p:spPr/>
        <p:txBody>
          <a:bodyPr/>
          <a:p>
            <a:r>
              <a:rPr lang="en-US" b="1" dirty="0" smtClean="0">
                <a:solidFill>
                  <a:schemeClr val="tx1"/>
                </a:solidFill>
                <a:effectLst/>
                <a:latin typeface="Times New Roman" panose="02020603050405020304" pitchFamily="18" charset="0"/>
                <a:cs typeface="Times New Roman" panose="02020603050405020304" pitchFamily="18" charset="0"/>
                <a:sym typeface="+mn-ea"/>
              </a:rPr>
              <a:t>*Data Points: Identify the key performance indicators (KPIs) relevant to your analysis (e.g., sales numbers, project completion rates, attendance).</a:t>
            </a:r>
            <a:endParaRPr lang="en-US" b="1" i="0" dirty="0" smtClean="0">
              <a:solidFill>
                <a:schemeClr val="tx1"/>
              </a:solidFill>
              <a:effectLst/>
              <a:latin typeface="Times New Roman" panose="02020603050405020304" pitchFamily="18" charset="0"/>
              <a:cs typeface="Times New Roman" panose="02020603050405020304" pitchFamily="18" charset="0"/>
            </a:endParaRPr>
          </a:p>
          <a:p>
            <a:r>
              <a:rPr lang="en-US" b="1" dirty="0" smtClean="0">
                <a:solidFill>
                  <a:schemeClr val="tx1"/>
                </a:solidFill>
                <a:effectLst/>
                <a:latin typeface="Times New Roman" panose="02020603050405020304" pitchFamily="18" charset="0"/>
                <a:cs typeface="Times New Roman" panose="02020603050405020304" pitchFamily="18" charset="0"/>
                <a:sym typeface="+mn-ea"/>
              </a:rPr>
              <a:t>*Sources: Gather data from relevant sources (e.g., HR systems, sales reports, project management tools).</a:t>
            </a:r>
            <a:endParaRPr lang="en-US" b="1" i="0" dirty="0" smtClean="0">
              <a:solidFill>
                <a:schemeClr val="tx1"/>
              </a:solidFill>
              <a:effectLst/>
              <a:latin typeface="Times New Roman" panose="02020603050405020304" pitchFamily="18" charset="0"/>
              <a:cs typeface="Times New Roman" panose="02020603050405020304" pitchFamily="18" charset="0"/>
            </a:endParaRPr>
          </a:p>
          <a:p>
            <a:r>
              <a:rPr lang="en-US" b="1" dirty="0" smtClean="0">
                <a:solidFill>
                  <a:schemeClr val="tx1"/>
                </a:solidFill>
                <a:effectLst/>
                <a:latin typeface="Times New Roman" panose="02020603050405020304" pitchFamily="18" charset="0"/>
                <a:cs typeface="Times New Roman" panose="02020603050405020304" pitchFamily="18" charset="0"/>
                <a:sym typeface="+mn-ea"/>
              </a:rPr>
              <a:t>*Determine what aspects of performance you want to analyze (e.g., productivity, attendance, goal achievement).</a:t>
            </a:r>
            <a:endParaRPr lang="en-US" b="1" i="0" dirty="0" smtClean="0">
              <a:solidFill>
                <a:schemeClr val="tx1"/>
              </a:solidFill>
              <a:effectLst/>
              <a:latin typeface="Times New Roman" panose="02020603050405020304" pitchFamily="18" charset="0"/>
              <a:cs typeface="Times New Roman" panose="02020603050405020304" pitchFamily="18" charset="0"/>
            </a:endParaRPr>
          </a:p>
          <a:p>
            <a:r>
              <a:rPr lang="en-US" b="1" dirty="0" smtClean="0">
                <a:solidFill>
                  <a:schemeClr val="tx1"/>
                </a:solidFill>
                <a:effectLst/>
                <a:latin typeface="Times New Roman" panose="02020603050405020304" pitchFamily="18" charset="0"/>
                <a:cs typeface="Times New Roman" panose="02020603050405020304" pitchFamily="18" charset="0"/>
                <a:sym typeface="+mn-ea"/>
              </a:rPr>
              <a:t>*Set clear goals for what you aim to achieve with the analysis (e.g., improving performance, identifying top performers).</a:t>
            </a:r>
            <a:endParaRPr lang="en-IN" b="1"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endParaRPr>
          </a:p>
          <a:p>
            <a:endParaRPr lang="en-IN" dirty="0">
              <a:solidFill>
                <a:schemeClr val="tx1"/>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pc="25" dirty="0" smtClean="0">
                <a:sym typeface="+mn-ea"/>
              </a:rPr>
              <a:t>W</a:t>
            </a:r>
            <a:r>
              <a:rPr lang="en-US" spc="-20" dirty="0" smtClean="0">
                <a:sym typeface="+mn-ea"/>
              </a:rPr>
              <a:t>H</a:t>
            </a:r>
            <a:r>
              <a:rPr lang="en-US" spc="20" dirty="0" smtClean="0">
                <a:sym typeface="+mn-ea"/>
              </a:rPr>
              <a:t>O</a:t>
            </a:r>
            <a:r>
              <a:rPr lang="en-US" spc="-235" dirty="0" smtClean="0">
                <a:sym typeface="+mn-ea"/>
              </a:rPr>
              <a:t> </a:t>
            </a:r>
            <a:r>
              <a:rPr lang="en-US" spc="-10" dirty="0" smtClean="0">
                <a:sym typeface="+mn-ea"/>
              </a:rPr>
              <a:t>AR</a:t>
            </a:r>
            <a:r>
              <a:rPr lang="en-US" spc="15" dirty="0" smtClean="0">
                <a:sym typeface="+mn-ea"/>
              </a:rPr>
              <a:t>E</a:t>
            </a:r>
            <a:r>
              <a:rPr lang="en-US" spc="-35" dirty="0" smtClean="0">
                <a:sym typeface="+mn-ea"/>
              </a:rPr>
              <a:t> </a:t>
            </a:r>
            <a:r>
              <a:rPr lang="en-US" spc="-10" dirty="0" smtClean="0">
                <a:sym typeface="+mn-ea"/>
              </a:rPr>
              <a:t>T</a:t>
            </a:r>
            <a:r>
              <a:rPr lang="en-US" spc="-15" dirty="0" smtClean="0">
                <a:sym typeface="+mn-ea"/>
              </a:rPr>
              <a:t>H</a:t>
            </a:r>
            <a:r>
              <a:rPr lang="en-US" spc="15" dirty="0" smtClean="0">
                <a:sym typeface="+mn-ea"/>
              </a:rPr>
              <a:t>E</a:t>
            </a:r>
            <a:r>
              <a:rPr lang="en-US" spc="-35" dirty="0" smtClean="0">
                <a:sym typeface="+mn-ea"/>
              </a:rPr>
              <a:t> </a:t>
            </a:r>
            <a:r>
              <a:rPr lang="en-US" spc="-20" dirty="0" smtClean="0">
                <a:sym typeface="+mn-ea"/>
              </a:rPr>
              <a:t>E</a:t>
            </a:r>
            <a:r>
              <a:rPr lang="en-US" spc="30" dirty="0" smtClean="0">
                <a:sym typeface="+mn-ea"/>
              </a:rPr>
              <a:t>N</a:t>
            </a:r>
            <a:r>
              <a:rPr lang="en-US" spc="15" dirty="0" smtClean="0">
                <a:sym typeface="+mn-ea"/>
              </a:rPr>
              <a:t>D</a:t>
            </a:r>
            <a:r>
              <a:rPr lang="en-US" spc="-45" dirty="0" smtClean="0">
                <a:sym typeface="+mn-ea"/>
              </a:rPr>
              <a:t> </a:t>
            </a:r>
            <a:r>
              <a:rPr lang="en-US" dirty="0" smtClean="0">
                <a:sym typeface="+mn-ea"/>
              </a:rPr>
              <a:t>U</a:t>
            </a:r>
            <a:r>
              <a:rPr lang="en-US" spc="10" dirty="0" smtClean="0">
                <a:sym typeface="+mn-ea"/>
              </a:rPr>
              <a:t>S</a:t>
            </a:r>
            <a:r>
              <a:rPr lang="en-US" spc="-25" dirty="0" smtClean="0">
                <a:sym typeface="+mn-ea"/>
              </a:rPr>
              <a:t>E</a:t>
            </a:r>
            <a:r>
              <a:rPr lang="en-US" spc="-10" dirty="0" smtClean="0">
                <a:sym typeface="+mn-ea"/>
              </a:rPr>
              <a:t>R</a:t>
            </a:r>
            <a:r>
              <a:rPr lang="en-US" spc="5" dirty="0" smtClean="0">
                <a:sym typeface="+mn-ea"/>
              </a:rPr>
              <a:t>S?</a:t>
            </a:r>
            <a:br>
              <a:rPr lang="en-US" dirty="0" smtClean="0">
                <a:sym typeface="+mn-ea"/>
              </a:rPr>
            </a:br>
            <a:endParaRPr lang="en-US"/>
          </a:p>
        </p:txBody>
      </p:sp>
      <p:sp>
        <p:nvSpPr>
          <p:cNvPr id="3" name="Content Placeholder 2"/>
          <p:cNvSpPr>
            <a:spLocks noGrp="1"/>
          </p:cNvSpPr>
          <p:nvPr>
            <p:ph idx="1"/>
          </p:nvPr>
        </p:nvSpPr>
        <p:spPr/>
        <p:txBody>
          <a:bodyPr/>
          <a:p>
            <a:r>
              <a:rPr lang="en-US" b="1" dirty="0" smtClean="0">
                <a:sym typeface="+mn-ea"/>
              </a:rPr>
              <a:t>*Manager and supervisor </a:t>
            </a:r>
            <a:endParaRPr lang="en-US" b="1" dirty="0" smtClean="0"/>
          </a:p>
          <a:p>
            <a:r>
              <a:rPr lang="en-US" b="1" dirty="0" smtClean="0">
                <a:sym typeface="+mn-ea"/>
              </a:rPr>
              <a:t>*Human resources </a:t>
            </a:r>
            <a:endParaRPr lang="en-US" b="1" dirty="0" smtClean="0"/>
          </a:p>
          <a:p>
            <a:r>
              <a:rPr lang="en-US" b="1" dirty="0" smtClean="0">
                <a:sym typeface="+mn-ea"/>
              </a:rPr>
              <a:t>*Team leader</a:t>
            </a:r>
            <a:endParaRPr lang="en-US" b="1" dirty="0" smtClean="0"/>
          </a:p>
          <a:p>
            <a:r>
              <a:rPr lang="en-US" b="1" dirty="0" smtClean="0">
                <a:sym typeface="+mn-ea"/>
              </a:rPr>
              <a:t>*Senior executive</a:t>
            </a:r>
            <a:endParaRPr lang="en-US" b="1" dirty="0" smtClean="0"/>
          </a:p>
          <a:p>
            <a:endParaRPr lang="en-IN" dirty="0"/>
          </a:p>
          <a:p>
            <a:endParaRPr 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spc="10" dirty="0" smtClean="0">
                <a:sym typeface="+mn-ea"/>
              </a:rPr>
              <a:t>O</a:t>
            </a:r>
            <a:r>
              <a:rPr lang="en-US" spc="25" dirty="0" smtClean="0">
                <a:sym typeface="+mn-ea"/>
              </a:rPr>
              <a:t>U</a:t>
            </a:r>
            <a:r>
              <a:rPr lang="en-US" dirty="0" smtClean="0">
                <a:sym typeface="+mn-ea"/>
              </a:rPr>
              <a:t>R</a:t>
            </a:r>
            <a:r>
              <a:rPr lang="en-US" spc="5" dirty="0" smtClean="0">
                <a:sym typeface="+mn-ea"/>
              </a:rPr>
              <a:t> </a:t>
            </a:r>
            <a:r>
              <a:rPr lang="en-US" spc="25" dirty="0" smtClean="0">
                <a:sym typeface="+mn-ea"/>
              </a:rPr>
              <a:t>S</a:t>
            </a:r>
            <a:r>
              <a:rPr lang="en-US" spc="10" dirty="0" smtClean="0">
                <a:sym typeface="+mn-ea"/>
              </a:rPr>
              <a:t>O</a:t>
            </a:r>
            <a:r>
              <a:rPr lang="en-US" spc="25" dirty="0" smtClean="0">
                <a:sym typeface="+mn-ea"/>
              </a:rPr>
              <a:t>LU</a:t>
            </a:r>
            <a:r>
              <a:rPr lang="en-US" spc="-35" dirty="0" smtClean="0">
                <a:sym typeface="+mn-ea"/>
              </a:rPr>
              <a:t>T</a:t>
            </a:r>
            <a:r>
              <a:rPr lang="en-US" spc="-30" dirty="0" smtClean="0">
                <a:sym typeface="+mn-ea"/>
              </a:rPr>
              <a:t>I</a:t>
            </a:r>
            <a:r>
              <a:rPr lang="en-US" spc="10" dirty="0" smtClean="0">
                <a:sym typeface="+mn-ea"/>
              </a:rPr>
              <a:t>O</a:t>
            </a:r>
            <a:r>
              <a:rPr lang="en-US" dirty="0" smtClean="0">
                <a:sym typeface="+mn-ea"/>
              </a:rPr>
              <a:t>N</a:t>
            </a:r>
            <a:r>
              <a:rPr lang="en-US" spc="-345" dirty="0" smtClean="0">
                <a:sym typeface="+mn-ea"/>
              </a:rPr>
              <a:t> </a:t>
            </a:r>
            <a:r>
              <a:rPr lang="en-US" spc="-35" dirty="0" smtClean="0">
                <a:sym typeface="+mn-ea"/>
              </a:rPr>
              <a:t>A</a:t>
            </a:r>
            <a:r>
              <a:rPr lang="en-US" spc="-5" dirty="0" smtClean="0">
                <a:sym typeface="+mn-ea"/>
              </a:rPr>
              <a:t>N</a:t>
            </a:r>
            <a:r>
              <a:rPr lang="en-US" dirty="0" smtClean="0">
                <a:sym typeface="+mn-ea"/>
              </a:rPr>
              <a:t>D</a:t>
            </a:r>
            <a:r>
              <a:rPr lang="en-US" spc="35" dirty="0" smtClean="0">
                <a:sym typeface="+mn-ea"/>
              </a:rPr>
              <a:t> </a:t>
            </a:r>
            <a:r>
              <a:rPr lang="en-US" spc="-30" dirty="0" smtClean="0">
                <a:sym typeface="+mn-ea"/>
              </a:rPr>
              <a:t>I</a:t>
            </a:r>
            <a:r>
              <a:rPr lang="en-US" spc="-35" dirty="0" smtClean="0">
                <a:sym typeface="+mn-ea"/>
              </a:rPr>
              <a:t>T</a:t>
            </a:r>
            <a:r>
              <a:rPr lang="en-US" dirty="0" smtClean="0">
                <a:sym typeface="+mn-ea"/>
              </a:rPr>
              <a:t>S</a:t>
            </a:r>
            <a:r>
              <a:rPr lang="en-US" spc="60" dirty="0" smtClean="0">
                <a:sym typeface="+mn-ea"/>
              </a:rPr>
              <a:t> </a:t>
            </a:r>
            <a:r>
              <a:rPr lang="en-US" spc="-295" dirty="0" smtClean="0">
                <a:sym typeface="+mn-ea"/>
              </a:rPr>
              <a:t>V</a:t>
            </a:r>
            <a:r>
              <a:rPr lang="en-US" spc="-35" dirty="0" smtClean="0">
                <a:sym typeface="+mn-ea"/>
              </a:rPr>
              <a:t>A</a:t>
            </a:r>
            <a:r>
              <a:rPr lang="en-US" spc="25" dirty="0" smtClean="0">
                <a:sym typeface="+mn-ea"/>
              </a:rPr>
              <a:t>LU</a:t>
            </a:r>
            <a:r>
              <a:rPr lang="en-US" dirty="0" smtClean="0">
                <a:sym typeface="+mn-ea"/>
              </a:rPr>
              <a:t>E</a:t>
            </a:r>
            <a:r>
              <a:rPr lang="en-US" spc="-65" dirty="0" smtClean="0">
                <a:sym typeface="+mn-ea"/>
              </a:rPr>
              <a:t> </a:t>
            </a:r>
            <a:r>
              <a:rPr lang="en-US" spc="-15" dirty="0" smtClean="0">
                <a:sym typeface="+mn-ea"/>
              </a:rPr>
              <a:t>P</a:t>
            </a:r>
            <a:r>
              <a:rPr lang="en-US" spc="-30" dirty="0" smtClean="0">
                <a:sym typeface="+mn-ea"/>
              </a:rPr>
              <a:t>R</a:t>
            </a:r>
            <a:r>
              <a:rPr lang="en-US" spc="10" dirty="0" smtClean="0">
                <a:sym typeface="+mn-ea"/>
              </a:rPr>
              <a:t>O</a:t>
            </a:r>
            <a:r>
              <a:rPr lang="en-US" spc="-15" dirty="0" smtClean="0">
                <a:sym typeface="+mn-ea"/>
              </a:rPr>
              <a:t>P</a:t>
            </a:r>
            <a:r>
              <a:rPr lang="en-US" spc="10" dirty="0" smtClean="0">
                <a:sym typeface="+mn-ea"/>
              </a:rPr>
              <a:t>O</a:t>
            </a:r>
            <a:r>
              <a:rPr lang="en-US" spc="25" dirty="0" smtClean="0">
                <a:sym typeface="+mn-ea"/>
              </a:rPr>
              <a:t>S</a:t>
            </a:r>
            <a:r>
              <a:rPr lang="en-US" spc="-30" dirty="0" smtClean="0">
                <a:sym typeface="+mn-ea"/>
              </a:rPr>
              <a:t>I</a:t>
            </a:r>
            <a:r>
              <a:rPr lang="en-US" spc="-35" dirty="0" smtClean="0">
                <a:sym typeface="+mn-ea"/>
              </a:rPr>
              <a:t>T</a:t>
            </a:r>
            <a:r>
              <a:rPr lang="en-US" spc="-30" dirty="0" smtClean="0">
                <a:sym typeface="+mn-ea"/>
              </a:rPr>
              <a:t>I</a:t>
            </a:r>
            <a:r>
              <a:rPr lang="en-US" spc="10" dirty="0" smtClean="0">
                <a:sym typeface="+mn-ea"/>
              </a:rPr>
              <a:t>O</a:t>
            </a:r>
            <a:r>
              <a:rPr lang="en-US" dirty="0" smtClean="0">
                <a:sym typeface="+mn-ea"/>
              </a:rPr>
              <a:t>N</a:t>
            </a:r>
            <a:br>
              <a:rPr lang="en-US" dirty="0" smtClean="0">
                <a:sym typeface="+mn-ea"/>
              </a:rPr>
            </a:br>
            <a:endParaRPr lang="en-US"/>
          </a:p>
        </p:txBody>
      </p:sp>
      <p:sp>
        <p:nvSpPr>
          <p:cNvPr id="3" name="Content Placeholder 2"/>
          <p:cNvSpPr>
            <a:spLocks noGrp="1"/>
          </p:cNvSpPr>
          <p:nvPr>
            <p:ph idx="1"/>
          </p:nvPr>
        </p:nvSpPr>
        <p:spPr/>
        <p:txBody>
          <a:bodyPr>
            <a:normAutofit lnSpcReduction="10000"/>
          </a:bodyPr>
          <a:p>
            <a:r>
              <a:rPr lang="en-US" b="1" dirty="0" smtClean="0">
                <a:sym typeface="+mn-ea"/>
              </a:rPr>
              <a:t>*Data Collection: Excel allows for easy aggregation of performance data, including metrics like productivity, punctuality, quality of work, and goals achieved.</a:t>
            </a:r>
            <a:endParaRPr lang="en-US" b="1" dirty="0" smtClean="0"/>
          </a:p>
          <a:p>
            <a:r>
              <a:rPr lang="en-US" b="1" dirty="0" smtClean="0">
                <a:sym typeface="+mn-ea"/>
              </a:rPr>
              <a:t>*Customizable Metrics: Create tailored performance metrics relevant to your organization’s needs.</a:t>
            </a:r>
            <a:endParaRPr lang="en-US" b="1" dirty="0" smtClean="0"/>
          </a:p>
          <a:p>
            <a:r>
              <a:rPr lang="en-US" b="1" dirty="0" smtClean="0">
                <a:sym typeface="+mn-ea"/>
              </a:rPr>
              <a:t>*Data Analysis Tools: Utilize formulas, pivot tables, and charts to analyze performance trends, compare individuals, and identify areas for improvement.</a:t>
            </a:r>
            <a:endParaRPr lang="en-US" b="1" dirty="0" smtClean="0"/>
          </a:p>
          <a:p>
            <a:r>
              <a:rPr lang="en-US" b="1" dirty="0" smtClean="0">
                <a:sym typeface="+mn-ea"/>
              </a:rPr>
              <a:t>*Visualization: Use Excel’s charting and graphing tools to visualize performance data for better insights.</a:t>
            </a:r>
            <a:endParaRPr lang="en-US" b="1" dirty="0" smtClean="0"/>
          </a:p>
          <a:p>
            <a:endParaRPr lang="en-IN" dirty="0"/>
          </a:p>
          <a:p>
            <a:endParaRPr 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IN" dirty="0" smtClean="0">
                <a:sym typeface="+mn-ea"/>
              </a:rPr>
              <a:t>Dataset Description</a:t>
            </a:r>
            <a:br>
              <a:rPr lang="en-IN" dirty="0" smtClean="0">
                <a:sym typeface="+mn-ea"/>
              </a:rPr>
            </a:br>
            <a:endParaRPr lang="en-US"/>
          </a:p>
        </p:txBody>
      </p:sp>
      <p:sp>
        <p:nvSpPr>
          <p:cNvPr id="3" name="Content Placeholder 2"/>
          <p:cNvSpPr>
            <a:spLocks noGrp="1"/>
          </p:cNvSpPr>
          <p:nvPr>
            <p:ph idx="1"/>
          </p:nvPr>
        </p:nvSpPr>
        <p:spPr/>
        <p:txBody>
          <a:bodyPr/>
          <a:p>
            <a:r>
              <a:rPr lang="en-US" b="1" dirty="0" smtClean="0">
                <a:sym typeface="+mn-ea"/>
              </a:rPr>
              <a:t>Descriptive Statistics: Calculate averages, medians, and standard deviations for performance scores and other key metrics.</a:t>
            </a:r>
            <a:endParaRPr lang="en-US" b="1" dirty="0" smtClean="0"/>
          </a:p>
          <a:p>
            <a:r>
              <a:rPr lang="en-US" b="1" dirty="0" smtClean="0">
                <a:sym typeface="+mn-ea"/>
              </a:rPr>
              <a:t>*Performance Trends: Create charts (e.g., bar charts, line graphs) to visualize trends over time or across departments.</a:t>
            </a:r>
            <a:endParaRPr lang="en-US" b="1" dirty="0" smtClean="0"/>
          </a:p>
          <a:p>
            <a:r>
              <a:rPr lang="en-US" b="1" dirty="0" smtClean="0">
                <a:sym typeface="+mn-ea"/>
              </a:rPr>
              <a:t>*Comparative Analysis: Use pivot tables to compare performance across different departments or job titles.</a:t>
            </a:r>
            <a:endParaRPr lang="en-US" b="1" dirty="0" smtClean="0"/>
          </a:p>
          <a:p>
            <a:endParaRPr lang="en-IN" dirty="0"/>
          </a:p>
          <a:p>
            <a:endParaRPr 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spc="15" dirty="0">
                <a:latin typeface="Trebuchet MS" panose="020B0603020202020204"/>
                <a:cs typeface="Trebuchet MS" panose="020B0603020202020204"/>
                <a:sym typeface="+mn-ea"/>
              </a:rPr>
              <a:t>M</a:t>
            </a:r>
            <a:r>
              <a:rPr dirty="0">
                <a:latin typeface="Trebuchet MS" panose="020B0603020202020204"/>
                <a:cs typeface="Trebuchet MS" panose="020B0603020202020204"/>
                <a:sym typeface="+mn-ea"/>
              </a:rPr>
              <a:t>O</a:t>
            </a:r>
            <a:r>
              <a:rPr spc="-15" dirty="0">
                <a:latin typeface="Trebuchet MS" panose="020B0603020202020204"/>
                <a:cs typeface="Trebuchet MS" panose="020B0603020202020204"/>
                <a:sym typeface="+mn-ea"/>
              </a:rPr>
              <a:t>D</a:t>
            </a:r>
            <a:r>
              <a:rPr spc="-35" dirty="0">
                <a:latin typeface="Trebuchet MS" panose="020B0603020202020204"/>
                <a:cs typeface="Trebuchet MS" panose="020B0603020202020204"/>
                <a:sym typeface="+mn-ea"/>
              </a:rPr>
              <a:t>E</a:t>
            </a:r>
            <a:r>
              <a:rPr spc="-30" dirty="0">
                <a:latin typeface="Trebuchet MS" panose="020B0603020202020204"/>
                <a:cs typeface="Trebuchet MS" panose="020B0603020202020204"/>
                <a:sym typeface="+mn-ea"/>
              </a:rPr>
              <a:t>LL</a:t>
            </a:r>
            <a:r>
              <a:rPr spc="-5" dirty="0">
                <a:latin typeface="Trebuchet MS" panose="020B0603020202020204"/>
                <a:cs typeface="Trebuchet MS" panose="020B0603020202020204"/>
                <a:sym typeface="+mn-ea"/>
              </a:rPr>
              <a:t>I</a:t>
            </a:r>
            <a:r>
              <a:rPr spc="30" dirty="0">
                <a:latin typeface="Trebuchet MS" panose="020B0603020202020204"/>
                <a:cs typeface="Trebuchet MS" panose="020B0603020202020204"/>
                <a:sym typeface="+mn-ea"/>
              </a:rPr>
              <a:t>N</a:t>
            </a:r>
            <a:r>
              <a:rPr spc="5" dirty="0">
                <a:latin typeface="Trebuchet MS" panose="020B0603020202020204"/>
                <a:cs typeface="Trebuchet MS" panose="020B0603020202020204"/>
                <a:sym typeface="+mn-ea"/>
              </a:rPr>
              <a:t>G</a:t>
            </a:r>
            <a:endParaRPr lang="en-US"/>
          </a:p>
        </p:txBody>
      </p:sp>
      <p:sp>
        <p:nvSpPr>
          <p:cNvPr id="3" name="Content Placeholder 2"/>
          <p:cNvSpPr>
            <a:spLocks noGrp="1"/>
          </p:cNvSpPr>
          <p:nvPr>
            <p:ph idx="1"/>
          </p:nvPr>
        </p:nvSpPr>
        <p:spPr/>
        <p:txBody>
          <a:bodyPr/>
          <a:p>
            <a:r>
              <a:rPr lang="en-US" b="1" dirty="0">
                <a:sym typeface="+mn-ea"/>
              </a:rPr>
              <a:t>*Define Metrics: Determine what performance metrics you want to track, such as sales numbers, project completion rates, attendance, customer feedback, or specific KPIs relevant to your organization.</a:t>
            </a:r>
            <a:endParaRPr lang="en-US" b="1" dirty="0"/>
          </a:p>
          <a:p>
            <a:r>
              <a:rPr lang="en-US" b="1" dirty="0">
                <a:sym typeface="+mn-ea"/>
              </a:rPr>
              <a:t>*Create a Data Table: 1 Columns: Include columns for Employee Name, ID, Department, and each performance metric you’ve identified.2 Rows: Each row will represent a different employee.</a:t>
            </a:r>
            <a:endParaRPr lang="en-US" b="1" dirty="0"/>
          </a:p>
          <a:p>
            <a:r>
              <a:rPr lang="en-US" b="1" dirty="0">
                <a:sym typeface="+mn-ea"/>
              </a:rPr>
              <a:t>*Input Data: Enter the performance data into the table. You might want to include historical data for trend analysis.</a:t>
            </a:r>
            <a:endParaRPr lang="en-US" b="1" dirty="0"/>
          </a:p>
          <a:p>
            <a:endParaRPr 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TYPE" val="h_f"/>
  <p:tag name="KSO_WM_UNIT_INDEX" val="1_1"/>
  <p:tag name="KSO_WM_UNIT_VALUE" val="128"/>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TYPE" val="h_f"/>
  <p:tag name="KSO_WM_UNIT_INDEX" val="2_1"/>
  <p:tag name="KSO_WM_UNIT_VALUE" val="128"/>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3"/>
  <p:tag name="KSO_WM_UNIT_LAYERLEVEL" val="1"/>
  <p:tag name="KSO_WM_TAG_VERSION" val="3.0"/>
  <p:tag name="KSO_WM_BEAUTIFY_FLAG" val="#wm#"/>
  <p:tag name="KSO_WM_UNIT_PRESET_TEXT" val="公司名占位符"/>
  <p:tag name="KSO_WM_UNIT_NOCLEAR" val="0"/>
  <p:tag name="KSO_WM_UNIT_VALUE" val="72"/>
  <p:tag name="KSO_WM_UNIT_TYPE" val="f"/>
  <p:tag name="KSO_WM_UNIT_INDEX" val="3"/>
  <p:tag name="KSO_WM_UNIT_SUBTYPE" val="g"/>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2"/>
  <p:tag name="KSO_WM_UNIT_LAYERLEVEL" val="1"/>
  <p:tag name="KSO_WM_TAG_VERSION" val="3.0"/>
  <p:tag name="KSO_WM_BEAUTIFY_FLAG" val="#wm#"/>
  <p:tag name="KSO_WM_UNIT_SUBTYPE" val="c"/>
  <p:tag name="KSO_WM_UNIT_PRESET_TEXT" val="日期时间占位符"/>
  <p:tag name="KSO_WM_UNIT_NOCLEAR" val="0"/>
  <p:tag name="KSO_WM_UNIT_VALUE" val="8"/>
  <p:tag name="KSO_WM_UNIT_TYPE" val="f"/>
  <p:tag name="KSO_WM_UNIT_INDEX"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7989"/>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7989"/>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5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89"/>
  <p:tag name="KSO_WM_TEMPLATE_THUMBS_INDEX" val="1、9"/>
  <p:tag name="KSO_WM_SPECIAL_SOURCE" val="bdnull"/>
</p:tagLst>
</file>

<file path=ppt/tags/tag159.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8003_1*f*4"/>
  <p:tag name="KSO_WM_TEMPLATE_CATEGORY" val="custom"/>
  <p:tag name="KSO_WM_TEMPLATE_INDEX" val="20238003"/>
  <p:tag name="KSO_WM_UNIT_LAYERLEVEL" val="1"/>
  <p:tag name="KSO_WM_TAG_VERSION" val="3.0"/>
  <p:tag name="KSO_WM_BEAUTIFY_FLAG" val="#wm#"/>
  <p:tag name="KSO_WM_UNIT_PRESET_TEXT" val="Name"/>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6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8003_1*a*1"/>
  <p:tag name="KSO_WM_TEMPLATE_CATEGORY" val="custom"/>
  <p:tag name="KSO_WM_TEMPLATE_INDEX" val="20238003"/>
  <p:tag name="KSO_WM_UNIT_LAYERLEVEL" val="1"/>
  <p:tag name="KSO_WM_TAG_VERSION" val="3.0"/>
  <p:tag name="KSO_WM_BEAUTIFY_FLAG" val="#wm#"/>
  <p:tag name="KSO_WM_UNIT_PRESET_TEXT" val="The title goes here"/>
</p:tagLst>
</file>

<file path=ppt/tags/tag161.xml><?xml version="1.0" encoding="utf-8"?>
<p:tagLst xmlns:p="http://schemas.openxmlformats.org/presentationml/2006/main">
  <p:tag name="KSO_WM_TEMPLATE_THUMBS_INDEX" val="1、9"/>
  <p:tag name="KSO_WM_SPECIAL_SOURCE" val="bdnull"/>
  <p:tag name="KSO_WM_SLIDE_ID" val="custom20238003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8003"/>
  <p:tag name="KSO_WM_SLIDE_LAYOUT" val="a_b_f"/>
  <p:tag name="KSO_WM_SLIDE_LAYOUT_CNT" val="1_1_1"/>
  <p:tag name="KSO_WM_SLIDE_THEME_ID" val="3322644"/>
  <p:tag name="KSO_WM_SLIDE_THEME_NAME" val="Z_20238003_Red Student Cartoon"/>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4*a*1"/>
  <p:tag name="KSO_WM_TEMPLATE_CATEGORY" val="custom"/>
  <p:tag name="KSO_WM_TEMPLATE_INDEX" val="20237989"/>
  <p:tag name="KSO_WM_UNIT_LAYERLEVEL" val="1"/>
  <p:tag name="KSO_WM_TAG_VERSION" val="3.0"/>
  <p:tag name="KSO_WM_BEAUTIFY_FLAG" val="#wm#"/>
  <p:tag name="KSO_WM_UNIT_ISCONTENTSTITLE" val="1"/>
  <p:tag name="KSO_WM_UNIT_ISNUMDGMTITLE" val="0"/>
  <p:tag name="KSO_WM_UNIT_NOCLEAR" val="0"/>
  <p:tag name="KSO_WM_UNIT_VALUE" val="15"/>
  <p:tag name="KSO_WM_DIAGRAM_GROUP_CODE" val="l1-1"/>
  <p:tag name="KSO_WM_UNIT_TYPE" val="a"/>
  <p:tag name="KSO_WM_UNIT_INDEX" val="1"/>
  <p:tag name="KSO_WM_UNIT_PRESET_TEXT" val="CONTENTS"/>
  <p:tag name="KSO_WM_UNIT_TEXT_FILL_FORE_SCHEMECOLOR_INDEX" val="5"/>
  <p:tag name="KSO_WM_UNIT_TEXT_FILL_TYPE" val="1"/>
  <p:tag name="KSO_WM_UNIT_USESOURCEFORMAT_APPLY"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i*1_1_1"/>
  <p:tag name="KSO_WM_TEMPLATE_CATEGORY" val="custom"/>
  <p:tag name="KSO_WM_TEMPLATE_INDEX" val="20237989"/>
  <p:tag name="KSO_WM_UNIT_LAYERLEVEL" val="1_1_1"/>
  <p:tag name="KSO_WM_TAG_VERSION" val="3.0"/>
  <p:tag name="KSO_WM_BEAUTIFY_FLAG" val="#wm#"/>
  <p:tag name="KSO_WM_DIAGRAM_GROUP_CODE" val="l1-1"/>
  <p:tag name="KSO_WM_UNIT_SUBTYPE" val="d"/>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type&quot;:0},&quot;glow&quot;:{&quot;colorType&quot;:0},&quot;line&quot;:{&quot;gradient&quot;:[{&quot;brightness&quot;:0,&quot;colorType&quot;:1,&quot;foreColorIndex&quot;:5,&quot;pos&quot;:0,&quot;transparency&quot;:0.30000001192092896},{&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
  <p:tag name="KSO_WM_UNIT_PRESET_TEXT" val="01"/>
  <p:tag name="KSO_WM_UNIT_TEXT_FORE_SCHEMECOLOR_INDEX" val="5"/>
  <p:tag name="KSO_WM_UNIT_USESOURCEFORMAT_APPLY"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f*1_1_1"/>
  <p:tag name="KSO_WM_TEMPLATE_CATEGORY" val="custom"/>
  <p:tag name="KSO_WM_TEMPLATE_INDEX" val="20237989"/>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VALUE" val="24"/>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2"/>
  <p:tag name="KSO_WM_UNIT_TEXT_FILL_TYPE" val="1"/>
  <p:tag name="KSO_WM_UNIT_USESOURCEFORMAT_APPLY"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i*1_2_1"/>
  <p:tag name="KSO_WM_TEMPLATE_CATEGORY" val="custom"/>
  <p:tag name="KSO_WM_TEMPLATE_INDEX" val="20237989"/>
  <p:tag name="KSO_WM_UNIT_LAYERLEVEL" val="1_1_1"/>
  <p:tag name="KSO_WM_TAG_VERSION" val="3.0"/>
  <p:tag name="KSO_WM_BEAUTIFY_FLAG" val="#wm#"/>
  <p:tag name="KSO_WM_DIAGRAM_GROUP_CODE" val="l1-1"/>
  <p:tag name="KSO_WM_UNIT_SUBTYPE" val="d"/>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type&quot;:0},&quot;glow&quot;:{&quot;colorType&quot;:0},&quot;line&quot;:{&quot;gradient&quot;:[{&quot;brightness&quot;:0,&quot;colorType&quot;:1,&quot;foreColorIndex&quot;:5,&quot;pos&quot;:0,&quot;transparency&quot;:0.30000001192092896},{&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
  <p:tag name="KSO_WM_UNIT_PRESET_TEXT" val="02"/>
  <p:tag name="KSO_WM_UNIT_TEXT_FORE_SCHEMECOLOR_INDEX" val="5"/>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f*1_2_1"/>
  <p:tag name="KSO_WM_TEMPLATE_CATEGORY" val="custom"/>
  <p:tag name="KSO_WM_TEMPLATE_INDEX" val="20237989"/>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2"/>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i*1_3_1"/>
  <p:tag name="KSO_WM_TEMPLATE_CATEGORY" val="custom"/>
  <p:tag name="KSO_WM_TEMPLATE_INDEX" val="20237989"/>
  <p:tag name="KSO_WM_UNIT_LAYERLEVEL" val="1_1_1"/>
  <p:tag name="KSO_WM_TAG_VERSION" val="3.0"/>
  <p:tag name="KSO_WM_BEAUTIFY_FLAG" val="#wm#"/>
  <p:tag name="KSO_WM_DIAGRAM_GROUP_CODE" val="l1-1"/>
  <p:tag name="KSO_WM_UNIT_SUBTYPE" val="d"/>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type&quot;:0},&quot;glow&quot;:{&quot;colorType&quot;:0},&quot;line&quot;:{&quot;gradient&quot;:[{&quot;brightness&quot;:0,&quot;colorType&quot;:1,&quot;foreColorIndex&quot;:5,&quot;pos&quot;:0,&quot;transparency&quot;:0.30000001192092896},{&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
  <p:tag name="KSO_WM_UNIT_PRESET_TEXT" val="03"/>
  <p:tag name="KSO_WM_UNIT_TEXT_FORE_SCHEMECOLOR_INDEX" val="5"/>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f*1_3_1"/>
  <p:tag name="KSO_WM_TEMPLATE_CATEGORY" val="custom"/>
  <p:tag name="KSO_WM_TEMPLATE_INDEX" val="20237989"/>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2"/>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i*1_4_1"/>
  <p:tag name="KSO_WM_TEMPLATE_CATEGORY" val="custom"/>
  <p:tag name="KSO_WM_TEMPLATE_INDEX" val="20237989"/>
  <p:tag name="KSO_WM_UNIT_LAYERLEVEL" val="1_1_1"/>
  <p:tag name="KSO_WM_TAG_VERSION" val="3.0"/>
  <p:tag name="KSO_WM_BEAUTIFY_FLAG" val="#wm#"/>
  <p:tag name="KSO_WM_DIAGRAM_GROUP_CODE" val="l1-1"/>
  <p:tag name="KSO_WM_UNIT_SUBTYPE" val="d"/>
  <p:tag name="KSO_WM_UNIT_TYPE" val="l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type&quot;:0},&quot;glow&quot;:{&quot;colorType&quot;:0},&quot;line&quot;:{&quot;gradient&quot;:[{&quot;brightness&quot;:0,&quot;colorType&quot;:1,&quot;foreColorIndex&quot;:5,&quot;pos&quot;:0,&quot;transparency&quot;:0.30000001192092896},{&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
  <p:tag name="KSO_WM_UNIT_PRESET_TEXT" val="04"/>
  <p:tag name="KSO_WM_UNIT_TEXT_FORE_SCHEMECOLOR_INDEX" val="5"/>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f*1_4_1"/>
  <p:tag name="KSO_WM_TEMPLATE_CATEGORY" val="custom"/>
  <p:tag name="KSO_WM_TEMPLATE_INDEX" val="20237989"/>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2"/>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i*1_5_1"/>
  <p:tag name="KSO_WM_TEMPLATE_CATEGORY" val="custom"/>
  <p:tag name="KSO_WM_TEMPLATE_INDEX" val="20237989"/>
  <p:tag name="KSO_WM_UNIT_LAYERLEVEL" val="1_1_1"/>
  <p:tag name="KSO_WM_TAG_VERSION" val="3.0"/>
  <p:tag name="KSO_WM_BEAUTIFY_FLAG" val="#wm#"/>
  <p:tag name="KSO_WM_DIAGRAM_GROUP_CODE" val="l1-1"/>
  <p:tag name="KSO_WM_UNIT_SUBTYPE" val="d"/>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type&quot;:0},&quot;glow&quot;:{&quot;colorType&quot;:0},&quot;line&quot;:{&quot;gradient&quot;:[{&quot;brightness&quot;:0,&quot;colorType&quot;:1,&quot;foreColorIndex&quot;:5,&quot;pos&quot;:0,&quot;transparency&quot;:0.30000001192092896},{&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
  <p:tag name="KSO_WM_UNIT_PRESET_TEXT" val="05"/>
  <p:tag name="KSO_WM_UNIT_TEXT_FORE_SCHEMECOLOR_INDEX" val="5"/>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7989_5*l_h_f*1_5_1"/>
  <p:tag name="KSO_WM_TEMPLATE_CATEGORY" val="custom"/>
  <p:tag name="KSO_WM_TEMPLATE_INDEX" val="20237989"/>
  <p:tag name="KSO_WM_UNIT_LAYERLEVEL" val="1_1_1"/>
  <p:tag name="KSO_WM_TAG_VERSION" val="3.0"/>
  <p:tag name="KSO_WM_BEAUTIFY_FLAG" val="#wm#"/>
  <p:tag name="KSO_WM_UNIT_SUBTYPE" val="a"/>
  <p:tag name="KSO_WM_UNIT_NOCLEAR" val="0"/>
  <p:tag name="KSO_WM_DIAGRAM_GROUP_CODE" val="l1-1"/>
  <p:tag name="KSO_WM_UNIT_TYPE" val="l_h_f"/>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15.6000061035156,&quot;left&quot;:54.82501220703125,&quot;top&quot;:145.22338277501385,&quot;width&quot;:843.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2"/>
  <p:tag name="KSO_WM_UNIT_TEXT_FILL_TYPE" val="1"/>
  <p:tag name="KSO_WM_UNIT_USESOURCEFORMAT_APPLY" val="1"/>
</p:tagLst>
</file>

<file path=ppt/tags/tag173.xml><?xml version="1.0" encoding="utf-8"?>
<p:tagLst xmlns:p="http://schemas.openxmlformats.org/presentationml/2006/main">
  <p:tag name="KSO_WM_SLIDE_ID" val="custom20237989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7989"/>
  <p:tag name="KSO_WM_SLIDE_TYPE" val="contents"/>
  <p:tag name="KSO_WM_SLIDE_SUBTYPE" val="diag"/>
  <p:tag name="KSO_WM_DIAGRAM_GROUP_CODE" val="l1-1"/>
  <p:tag name="KSO_WM_SLIDE_DIAGTYPE" val="l"/>
  <p:tag name="KSO_WM_SLIDE_LAYOUT" val="a_l"/>
  <p:tag name="KSO_WM_SLIDE_LAYOUT_CNT" val="1_1"/>
</p:tagLst>
</file>

<file path=ppt/tags/tag174.xml><?xml version="1.0" encoding="utf-8"?>
<p:tagLst xmlns:p="http://schemas.openxmlformats.org/presentationml/2006/main">
  <p:tag name="KSO_WM_BEAUTIFY_FLAG" val="#wm#"/>
  <p:tag name="KSO_WM_TEMPLATE_CATEGORY" val="custom"/>
  <p:tag name="KSO_WM_TEMPLATE_INDEX" val="20237989"/>
</p:tagLst>
</file>

<file path=ppt/tags/tag175.xml><?xml version="1.0" encoding="utf-8"?>
<p:tagLst xmlns:p="http://schemas.openxmlformats.org/presentationml/2006/main">
  <p:tag name="KSO_WM_BEAUTIFY_FLAG" val="#wm#"/>
  <p:tag name="KSO_WM_TEMPLATE_CATEGORY" val="custom"/>
  <p:tag name="KSO_WM_TEMPLATE_INDEX" val="20237989"/>
</p:tagLst>
</file>

<file path=ppt/tags/tag176.xml><?xml version="1.0" encoding="utf-8"?>
<p:tagLst xmlns:p="http://schemas.openxmlformats.org/presentationml/2006/main">
  <p:tag name="KSO_WM_BEAUTIFY_FLAG" val="#wm#"/>
  <p:tag name="KSO_WM_TEMPLATE_CATEGORY" val="custom"/>
  <p:tag name="KSO_WM_TEMPLATE_INDEX" val="20237989"/>
</p:tagLst>
</file>

<file path=ppt/tags/tag177.xml><?xml version="1.0" encoding="utf-8"?>
<p:tagLst xmlns:p="http://schemas.openxmlformats.org/presentationml/2006/main">
  <p:tag name="KSO_WM_BEAUTIFY_FLAG" val="#wm#"/>
  <p:tag name="KSO_WM_TEMPLATE_CATEGORY" val="custom"/>
  <p:tag name="KSO_WM_TEMPLATE_INDEX" val="20237989"/>
</p:tagLst>
</file>

<file path=ppt/tags/tag178.xml><?xml version="1.0" encoding="utf-8"?>
<p:tagLst xmlns:p="http://schemas.openxmlformats.org/presentationml/2006/main">
  <p:tag name="KSO_WM_BEAUTIFY_FLAG" val="#wm#"/>
  <p:tag name="KSO_WM_TEMPLATE_CATEGORY" val="custom"/>
  <p:tag name="KSO_WM_TEMPLATE_INDEX" val="20237989"/>
</p:tagLst>
</file>

<file path=ppt/tags/tag179.xml><?xml version="1.0" encoding="utf-8"?>
<p:tagLst xmlns:p="http://schemas.openxmlformats.org/presentationml/2006/main">
  <p:tag name="KSO_WM_BEAUTIFY_FLAG" val="#wm#"/>
  <p:tag name="KSO_WM_TEMPLATE_CATEGORY" val="custom"/>
  <p:tag name="KSO_WM_TEMPLATE_INDEX" val="20237989"/>
</p:tagLst>
</file>

<file path=ppt/tags/tag1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66"/>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80.xml><?xml version="1.0" encoding="utf-8"?>
<p:tagLst xmlns:p="http://schemas.openxmlformats.org/presentationml/2006/main">
  <p:tag name="KSO_WM_BEAUTIFY_FLAG" val="#wm#"/>
  <p:tag name="KSO_WM_TEMPLATE_CATEGORY" val="custom"/>
  <p:tag name="KSO_WM_TEMPLATE_INDEX" val="20237989"/>
</p:tagLst>
</file>

<file path=ppt/tags/tag181.xml><?xml version="1.0" encoding="utf-8"?>
<p:tagLst xmlns:p="http://schemas.openxmlformats.org/presentationml/2006/main">
  <p:tag name="KSO_WM_BEAUTIFY_FLAG" val="#wm#"/>
  <p:tag name="KSO_WM_TEMPLATE_CATEGORY" val="custom"/>
  <p:tag name="KSO_WM_TEMPLATE_INDEX" val="20237989"/>
</p:tagLst>
</file>

<file path=ppt/tags/tag182.xml><?xml version="1.0" encoding="utf-8"?>
<p:tagLst xmlns:p="http://schemas.openxmlformats.org/presentationml/2006/main">
  <p:tag name="KSO_WM_BEAUTIFY_FLAG" val="#wm#"/>
  <p:tag name="KSO_WM_TEMPLATE_CATEGORY" val="custom"/>
  <p:tag name="KSO_WM_TEMPLATE_INDEX" val="20237989"/>
</p:tagLst>
</file>

<file path=ppt/tags/tag183.xml><?xml version="1.0" encoding="utf-8"?>
<p:tagLst xmlns:p="http://schemas.openxmlformats.org/presentationml/2006/main">
  <p:tag name="KSO_WM_BEAUTIFY_FLAG" val="#wm#"/>
  <p:tag name="KSO_WM_TEMPLATE_CATEGORY" val="custom"/>
  <p:tag name="KSO_WM_TEMPLATE_INDEX" val="20237989"/>
</p:tagLst>
</file>

<file path=ppt/tags/tag184.xml><?xml version="1.0" encoding="utf-8"?>
<p:tagLst xmlns:p="http://schemas.openxmlformats.org/presentationml/2006/main">
  <p:tag name="KSO_WM_BEAUTIFY_FLAG" val="#wm#"/>
  <p:tag name="KSO_WM_TEMPLATE_CATEGORY" val="custom"/>
  <p:tag name="KSO_WM_TEMPLATE_INDEX" val="20237989"/>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21.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3.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_1*f*4"/>
  <p:tag name="KSO_WM_UNIT_LAYERLEVEL" val="1"/>
  <p:tag name="KSO_WM_TAG_VERSION" val="3.0"/>
  <p:tag name="KSO_WM_BEAUTIFY_FLAG" val="#wm#"/>
</p:tagLst>
</file>

<file path=ppt/tags/tag30.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3.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5.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1*i*4"/>
  <p:tag name="KSO_WM_UNIT_LAYERLEVEL" val="1"/>
  <p:tag name="KSO_WM_TAG_VERSION" val="3.0"/>
  <p:tag name="KSO_WM_BEAUTIFY_FLAG" val="#wm#"/>
</p:tagLst>
</file>

<file path=ppt/tags/tag5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1*i*5"/>
  <p:tag name="KSO_WM_UNIT_LAYERLEVEL" val="1"/>
  <p:tag name="KSO_WM_TAG_VERSION" val="3.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2.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_1*i*6"/>
  <p:tag name="KSO_WM_UNIT_LAYERLEVEL" val="1"/>
  <p:tag name="KSO_WM_TAG_VERSION" val="3.0"/>
  <p:tag name="KSO_WM_BEAUTIFY_FLAG" val="#wm#"/>
</p:tagLst>
</file>

<file path=ppt/tags/tag70.xml><?xml version="1.0" encoding="utf-8"?>
<p:tagLst xmlns:p="http://schemas.openxmlformats.org/presentationml/2006/main">
  <p:tag name="KSO_WM_UNIT_SUBTYPE" val="b"/>
  <p:tag name="KSO_WM_UNIT_PRESET_TEXT" val="署名占位符"/>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5"/>
  <p:tag name="KSO_WM_UNIT_ID" val="_11*f*5"/>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800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_1*i*7"/>
  <p:tag name="KSO_WM_UNIT_LAYERLEVEL" val="1"/>
  <p:tag name="KSO_WM_TAG_VERSION" val="3.0"/>
  <p:tag name="KSO_WM_BEAUTIFY_FLAG" val="#wm#"/>
</p:tagLst>
</file>

<file path=ppt/tags/tag8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8003"/>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0*i*3"/>
  <p:tag name="KSO_WM_UNIT_LAYERLEVEL" val="1"/>
  <p:tag name="KSO_WM_TAG_VERSION" val="3.0"/>
  <p:tag name="KSO_WM_BEAUTIFY_FLAG" val="#wm#"/>
</p:tagLst>
</file>

<file path=ppt/tags/tag82.xml><?xml version="1.0" encoding="utf-8"?>
<p:tagLst xmlns:p="http://schemas.openxmlformats.org/presentationml/2006/main">
  <p:tag name="KSO_WM_TEMPLATE_THUMBS_INDEX" val="1、9"/>
  <p:tag name="KSO_WM_SPECIAL_SOURCE" val="bdnull"/>
  <p:tag name="KSO_WM_TEMPLATE_SUBCATEGORY" val="29"/>
  <p:tag name="KSO_WM_TEMPLATE_MASTER_TYPE" val="0"/>
  <p:tag name="KSO_WM_TEMPLATE_COLOR_TYPE" val="0"/>
  <p:tag name="KSO_WM_TAG_VERSION" val="3.0"/>
  <p:tag name="KSO_WM_BEAUTIFY_FLAG" val="#wm#"/>
  <p:tag name="KSO_WM_TEMPLATE_CATEGORY" val="custom"/>
  <p:tag name="KSO_WM_TEMPLATE_INDEX" val="20238003"/>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3.0"/>
  <p:tag name="KSO_WM_BEAUTIFY_FLAG" val="#wm#"/>
  <p:tag name="KSO_WM_UNIT_TYPE" val="i"/>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3"/>
  <p:tag name="KSO_WM_UNIT_LAYERLEVEL" val="1"/>
  <p:tag name="KSO_WM_TAG_VERSION" val="3.0"/>
  <p:tag name="KSO_WM_BEAUTIFY_FLAG" val="#wm#"/>
  <p:tag name="KSO_WM_UNIT_PRESET_TEXT" val="公司名占位符"/>
  <p:tag name="KSO_WM_UNIT_NOCLEAR" val="0"/>
  <p:tag name="KSO_WM_UNIT_VALUE" val="24"/>
  <p:tag name="KSO_WM_UNIT_TYPE" val="f"/>
  <p:tag name="KSO_WM_UNIT_INDEX" val="3"/>
  <p:tag name="KSO_WM_UNIT_SUBTYPE" val="g"/>
</p:tagLst>
</file>

<file path=ppt/tags/tag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c"/>
  <p:tag name="KSO_WM_UNIT_PRESET_TEXT" val="日期时间占位符"/>
  <p:tag name="KSO_WM_UNIT_NOCLEAR" val="0"/>
  <p:tag name="KSO_WM_UNIT_VALUE" val="8"/>
  <p:tag name="KSO_WM_UNIT_TYPE" val="f"/>
  <p:tag name="KSO_WM_UNIT_INDEX"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UNIT_TYPE" val="i"/>
  <p:tag name="KSO_WM_UNIT_INDEX" val="3"/>
</p:tagLst>
</file>

<file path=ppt/tags/tag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UNIT_TYPE" val="i"/>
  <p:tag name="KSO_WM_UNIT_INDEX" val="4"/>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heme/theme1.xml><?xml version="1.0" encoding="utf-8"?>
<a:theme xmlns:a="http://schemas.openxmlformats.org/drawingml/2006/main" name="2_Office Theme">
  <a:themeElements>
    <a:clrScheme name="自定义 149">
      <a:dk1>
        <a:srgbClr val="000000"/>
      </a:dk1>
      <a:lt1>
        <a:srgbClr val="FFFFFF"/>
      </a:lt1>
      <a:dk2>
        <a:srgbClr val="CA2F47"/>
      </a:dk2>
      <a:lt2>
        <a:srgbClr val="FFF5F5"/>
      </a:lt2>
      <a:accent1>
        <a:srgbClr val="FFD523"/>
      </a:accent1>
      <a:accent2>
        <a:srgbClr val="FFB83D"/>
      </a:accent2>
      <a:accent3>
        <a:srgbClr val="FA8300"/>
      </a:accent3>
      <a:accent4>
        <a:srgbClr val="D14AE8"/>
      </a:accent4>
      <a:accent5>
        <a:srgbClr val="F888B3"/>
      </a:accent5>
      <a:accent6>
        <a:srgbClr val="FF8B8B"/>
      </a:accent6>
      <a:hlink>
        <a:srgbClr val="304FFE"/>
      </a:hlink>
      <a:folHlink>
        <a:srgbClr val="492067"/>
      </a:folHlink>
    </a:clrScheme>
    <a:fontScheme name="Manrope ExtraBold +Lato">
      <a:majorFont>
        <a:latin typeface="Manrope ExtraBold"/>
        <a:ea typeface="Manrope ExtraBold"/>
        <a:cs typeface=""/>
      </a:majorFont>
      <a:minorFont>
        <a:latin typeface="Lato"/>
        <a:ea typeface="Lato"/>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latin typeface="汉仪综艺体简" panose="02010600000101010101" charset="-122"/>
            <a:ea typeface="汉仪综艺体简" panose="02010600000101010101" charset="-122"/>
            <a:cs typeface="汉仪综艺体简" panose="02010600000101010101" charset="-122"/>
          </a:defRPr>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8">
      <a:dk1>
        <a:srgbClr val="000000"/>
      </a:dk1>
      <a:lt1>
        <a:srgbClr val="FFFFFF"/>
      </a:lt1>
      <a:dk2>
        <a:srgbClr val="2D180D"/>
      </a:dk2>
      <a:lt2>
        <a:srgbClr val="FCE9DA"/>
      </a:lt2>
      <a:accent1>
        <a:srgbClr val="ED7D31"/>
      </a:accent1>
      <a:accent2>
        <a:srgbClr val="E9692B"/>
      </a:accent2>
      <a:accent3>
        <a:srgbClr val="E45425"/>
      </a:accent3>
      <a:accent4>
        <a:srgbClr val="E04020"/>
      </a:accent4>
      <a:accent5>
        <a:srgbClr val="DB2B1A"/>
      </a:accent5>
      <a:accent6>
        <a:srgbClr val="D71714"/>
      </a:accent6>
      <a:hlink>
        <a:srgbClr val="304FFE"/>
      </a:hlink>
      <a:folHlink>
        <a:srgbClr val="492067"/>
      </a:folHlink>
    </a:clrScheme>
    <a:fontScheme name="字体-商务">
      <a:majorFont>
        <a:latin typeface="Inter Bold"/>
        <a:ea typeface="Inter Bold"/>
        <a:cs typeface=""/>
      </a:majorFont>
      <a:minorFont>
        <a:latin typeface="Inter"/>
        <a:ea typeface="Inte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3721</Words>
  <Application>WPS Presentation</Application>
  <PresentationFormat>Widescreen</PresentationFormat>
  <Paragraphs>116</Paragraphs>
  <Slides>13</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13</vt:i4>
      </vt:variant>
    </vt:vector>
  </HeadingPairs>
  <TitlesOfParts>
    <vt:vector size="35" baseType="lpstr">
      <vt:lpstr>Arial</vt:lpstr>
      <vt:lpstr>SimSun</vt:lpstr>
      <vt:lpstr>Wingdings</vt:lpstr>
      <vt:lpstr>Calibri Light</vt:lpstr>
      <vt:lpstr>Calibri</vt:lpstr>
      <vt:lpstr>Microsoft YaHei</vt:lpstr>
      <vt:lpstr>Arial Unicode MS</vt:lpstr>
      <vt:lpstr>Times New Roman</vt:lpstr>
      <vt:lpstr>Roboto</vt:lpstr>
      <vt:lpstr>MiSans Normal</vt:lpstr>
      <vt:lpstr>Wingdings</vt:lpstr>
      <vt:lpstr>Nunito Sans</vt:lpstr>
      <vt:lpstr>Segoe Print</vt:lpstr>
      <vt:lpstr>Nunito Sans ExtraBold</vt:lpstr>
      <vt:lpstr>汉仪综艺体简</vt:lpstr>
      <vt:lpstr>Manrope ExtraBold</vt:lpstr>
      <vt:lpstr>Lato</vt:lpstr>
      <vt:lpstr>Inter Bold</vt:lpstr>
      <vt:lpstr>Inter</vt:lpstr>
      <vt:lpstr>Trebuchet MS</vt:lpstr>
      <vt:lpstr>2_Office Theme</vt:lpstr>
      <vt:lpstr>1_Office Theme</vt:lpstr>
      <vt:lpstr>The title goes here</vt:lpstr>
      <vt:lpstr>Employee Data Analysis using Excel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       using Excel   </dc:title>
  <dc:creator/>
  <cp:lastModifiedBy>LAB 2</cp:lastModifiedBy>
  <cp:revision>1</cp:revision>
  <dcterms:created xsi:type="dcterms:W3CDTF">2024-09-04T09:01:11Z</dcterms:created>
  <dcterms:modified xsi:type="dcterms:W3CDTF">2024-09-04T09:01:11Z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6C0EC92422224A53AAF69FF7E27AC9FF_11</vt:lpwstr>
  </property>
  <property fmtid="{D5CDD505-2E9C-101B-9397-08002B2CF9AE}" pid="3" name="KSOProductBuildVer">
    <vt:lpwstr>1033-12.2.0.17562</vt:lpwstr>
  </property>
</Properties>
</file>